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3.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4.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5.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6.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7.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8.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9.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0.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1.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2.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3.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4.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9" r:id="rId5"/>
    <p:sldMasterId id="2147483711" r:id="rId6"/>
    <p:sldMasterId id="2147483723" r:id="rId7"/>
    <p:sldMasterId id="2147483735" r:id="rId8"/>
    <p:sldMasterId id="2147483747" r:id="rId9"/>
    <p:sldMasterId id="2147483759" r:id="rId10"/>
    <p:sldMasterId id="2147483771" r:id="rId11"/>
    <p:sldMasterId id="2147483783" r:id="rId12"/>
    <p:sldMasterId id="2147483795" r:id="rId13"/>
    <p:sldMasterId id="2147483807" r:id="rId14"/>
    <p:sldMasterId id="2147483819" r:id="rId15"/>
    <p:sldMasterId id="2147483831" r:id="rId16"/>
    <p:sldMasterId id="2147483843" r:id="rId17"/>
    <p:sldMasterId id="2147483855" r:id="rId18"/>
    <p:sldMasterId id="2147483867" r:id="rId19"/>
    <p:sldMasterId id="2147483879" r:id="rId20"/>
    <p:sldMasterId id="2147483891" r:id="rId21"/>
    <p:sldMasterId id="2147483903" r:id="rId22"/>
    <p:sldMasterId id="2147483915" r:id="rId23"/>
    <p:sldMasterId id="2147483927" r:id="rId24"/>
    <p:sldMasterId id="2147483939" r:id="rId25"/>
  </p:sldMasterIdLst>
  <p:notesMasterIdLst>
    <p:notesMasterId r:id="rId64"/>
  </p:notesMasterIdLst>
  <p:sldIdLst>
    <p:sldId id="300" r:id="rId26"/>
    <p:sldId id="303" r:id="rId27"/>
    <p:sldId id="281" r:id="rId28"/>
    <p:sldId id="280" r:id="rId29"/>
    <p:sldId id="282" r:id="rId30"/>
    <p:sldId id="263" r:id="rId31"/>
    <p:sldId id="283" r:id="rId32"/>
    <p:sldId id="260" r:id="rId33"/>
    <p:sldId id="284" r:id="rId34"/>
    <p:sldId id="264" r:id="rId35"/>
    <p:sldId id="285" r:id="rId36"/>
    <p:sldId id="265" r:id="rId37"/>
    <p:sldId id="286" r:id="rId38"/>
    <p:sldId id="266" r:id="rId39"/>
    <p:sldId id="287" r:id="rId40"/>
    <p:sldId id="267" r:id="rId41"/>
    <p:sldId id="288" r:id="rId42"/>
    <p:sldId id="268" r:id="rId43"/>
    <p:sldId id="289" r:id="rId44"/>
    <p:sldId id="269" r:id="rId45"/>
    <p:sldId id="290" r:id="rId46"/>
    <p:sldId id="270" r:id="rId47"/>
    <p:sldId id="291" r:id="rId48"/>
    <p:sldId id="271" r:id="rId49"/>
    <p:sldId id="292" r:id="rId50"/>
    <p:sldId id="272" r:id="rId51"/>
    <p:sldId id="293" r:id="rId52"/>
    <p:sldId id="273" r:id="rId53"/>
    <p:sldId id="294" r:id="rId54"/>
    <p:sldId id="274" r:id="rId55"/>
    <p:sldId id="295" r:id="rId56"/>
    <p:sldId id="275" r:id="rId57"/>
    <p:sldId id="296" r:id="rId58"/>
    <p:sldId id="299" r:id="rId59"/>
    <p:sldId id="297" r:id="rId60"/>
    <p:sldId id="276" r:id="rId61"/>
    <p:sldId id="298" r:id="rId62"/>
    <p:sldId id="277" r:id="rId63"/>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C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autoAdjust="0"/>
    <p:restoredTop sz="94793" autoAdjust="0"/>
  </p:normalViewPr>
  <p:slideViewPr>
    <p:cSldViewPr>
      <p:cViewPr>
        <p:scale>
          <a:sx n="110" d="100"/>
          <a:sy n="110" d="100"/>
        </p:scale>
        <p:origin x="-1644" y="-4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xml"/><Relationship Id="rId21" Type="http://schemas.openxmlformats.org/officeDocument/2006/relationships/slideMaster" Target="slideMasters/slideMaster21.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slide" Target="slides/slide22.xml"/><Relationship Id="rId50" Type="http://schemas.openxmlformats.org/officeDocument/2006/relationships/slide" Target="slides/slide25.xml"/><Relationship Id="rId55" Type="http://schemas.openxmlformats.org/officeDocument/2006/relationships/slide" Target="slides/slide30.xml"/><Relationship Id="rId63" Type="http://schemas.openxmlformats.org/officeDocument/2006/relationships/slide" Target="slides/slide38.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4.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slide" Target="slides/slide28.xml"/><Relationship Id="rId58" Type="http://schemas.openxmlformats.org/officeDocument/2006/relationships/slide" Target="slides/slide33.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36.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slide" Target="slides/slide31.xml"/><Relationship Id="rId64"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slide" Target="slides/slide34.xml"/><Relationship Id="rId67"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10" Type="http://schemas.openxmlformats.org/officeDocument/2006/relationships/slideMaster" Target="slideMasters/slideMaster10.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slide" Target="slides/slide35.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4.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2EEF44-ABFE-6E40-8353-372D9EF11964}" type="doc">
      <dgm:prSet loTypeId="urn:microsoft.com/office/officeart/2005/8/layout/pyramid4" loCatId="" qsTypeId="urn:microsoft.com/office/officeart/2005/8/quickstyle/simple2" qsCatId="simple" csTypeId="urn:microsoft.com/office/officeart/2005/8/colors/colorful1#1" csCatId="colorful" phldr="1"/>
      <dgm:spPr/>
      <dgm:t>
        <a:bodyPr/>
        <a:lstStyle/>
        <a:p>
          <a:endParaRPr lang="en-US"/>
        </a:p>
      </dgm:t>
    </dgm:pt>
    <dgm:pt modelId="{86EAFF25-3CF6-4C46-9182-D6220A2E20E0}">
      <dgm:prSet phldrT="[Text]"/>
      <dgm:spPr/>
      <dgm:t>
        <a:bodyPr/>
        <a:lstStyle/>
        <a:p>
          <a:r>
            <a:rPr lang="en-US" dirty="0" err="1" smtClean="0"/>
            <a:t>Uzol</a:t>
          </a:r>
          <a:r>
            <a:rPr lang="en-US" dirty="0" smtClean="0"/>
            <a:t> i+1</a:t>
          </a:r>
          <a:br>
            <a:rPr lang="en-US" dirty="0" smtClean="0"/>
          </a:br>
          <a:r>
            <a:rPr lang="en-US" dirty="0" smtClean="0"/>
            <a:t>XA </a:t>
          </a:r>
          <a:r>
            <a:rPr lang="en-US" dirty="0" err="1" smtClean="0"/>
            <a:t>Fasáda</a:t>
          </a:r>
          <a:endParaRPr lang="en-US" dirty="0" smtClean="0"/>
        </a:p>
      </dgm:t>
    </dgm:pt>
    <dgm:pt modelId="{315D4648-B5C2-9445-A1E5-BFC0B48A222D}" type="parTrans" cxnId="{7BE7A65B-7E04-C84D-806D-334E2B24885B}">
      <dgm:prSet/>
      <dgm:spPr/>
      <dgm:t>
        <a:bodyPr/>
        <a:lstStyle/>
        <a:p>
          <a:endParaRPr lang="en-US"/>
        </a:p>
      </dgm:t>
    </dgm:pt>
    <dgm:pt modelId="{4F63A6BD-78ED-AC47-82B8-851EF9052F0B}" type="sibTrans" cxnId="{7BE7A65B-7E04-C84D-806D-334E2B24885B}">
      <dgm:prSet/>
      <dgm:spPr/>
      <dgm:t>
        <a:bodyPr/>
        <a:lstStyle/>
        <a:p>
          <a:endParaRPr lang="en-US"/>
        </a:p>
      </dgm:t>
    </dgm:pt>
    <dgm:pt modelId="{12E5859F-AF5B-234E-B615-55EB96654AAA}">
      <dgm:prSet phldrT="[Text]"/>
      <dgm:spPr/>
      <dgm:t>
        <a:bodyPr/>
        <a:lstStyle/>
        <a:p>
          <a:r>
            <a:rPr lang="en-US" dirty="0" err="1" smtClean="0"/>
            <a:t>Uzol</a:t>
          </a:r>
          <a:r>
            <a:rPr lang="en-US" dirty="0" smtClean="0"/>
            <a:t> </a:t>
          </a:r>
          <a:r>
            <a:rPr lang="en-US" dirty="0" err="1" smtClean="0"/>
            <a:t>i</a:t>
          </a:r>
          <a:endParaRPr lang="en-US" dirty="0" smtClean="0"/>
        </a:p>
        <a:p>
          <a:r>
            <a:rPr lang="en-US" dirty="0" smtClean="0"/>
            <a:t>JTA </a:t>
          </a:r>
          <a:br>
            <a:rPr lang="en-US" dirty="0" smtClean="0"/>
          </a:br>
          <a:r>
            <a:rPr lang="en-US" dirty="0" smtClean="0"/>
            <a:t>+ </a:t>
          </a:r>
          <a:br>
            <a:rPr lang="en-US" dirty="0" smtClean="0"/>
          </a:br>
          <a:r>
            <a:rPr lang="en-US" dirty="0" smtClean="0"/>
            <a:t>XA </a:t>
          </a:r>
          <a:r>
            <a:rPr lang="en-US" dirty="0" err="1" smtClean="0"/>
            <a:t>Fasáda</a:t>
          </a:r>
          <a:endParaRPr lang="en-US" dirty="0"/>
        </a:p>
      </dgm:t>
    </dgm:pt>
    <dgm:pt modelId="{688E1F1C-2004-B84C-86D1-9F106D344525}" type="parTrans" cxnId="{A5284473-D099-6F4F-BEF2-60307B246175}">
      <dgm:prSet/>
      <dgm:spPr/>
      <dgm:t>
        <a:bodyPr/>
        <a:lstStyle/>
        <a:p>
          <a:endParaRPr lang="en-US"/>
        </a:p>
      </dgm:t>
    </dgm:pt>
    <dgm:pt modelId="{94EA8499-9641-5C4F-888C-F5E4BA55DB1E}" type="sibTrans" cxnId="{A5284473-D099-6F4F-BEF2-60307B246175}">
      <dgm:prSet/>
      <dgm:spPr/>
      <dgm:t>
        <a:bodyPr/>
        <a:lstStyle/>
        <a:p>
          <a:endParaRPr lang="en-US"/>
        </a:p>
      </dgm:t>
    </dgm:pt>
    <dgm:pt modelId="{6CDEAE25-ACD3-7D46-8828-6373BAC1C28D}">
      <dgm:prSet phldrT="[Text]"/>
      <dgm:spPr/>
      <dgm:t>
        <a:bodyPr/>
        <a:lstStyle/>
        <a:p>
          <a:r>
            <a:rPr lang="en-US" dirty="0" err="1" smtClean="0"/>
            <a:t>Uzol</a:t>
          </a:r>
          <a:r>
            <a:rPr lang="en-US" dirty="0" smtClean="0"/>
            <a:t>  i+3</a:t>
          </a:r>
          <a:br>
            <a:rPr lang="en-US" dirty="0" smtClean="0"/>
          </a:br>
          <a:r>
            <a:rPr lang="en-US" dirty="0" smtClean="0"/>
            <a:t>XA </a:t>
          </a:r>
          <a:r>
            <a:rPr lang="en-US" dirty="0" err="1" smtClean="0"/>
            <a:t>Fasáda</a:t>
          </a:r>
          <a:endParaRPr lang="en-US" dirty="0"/>
        </a:p>
      </dgm:t>
    </dgm:pt>
    <dgm:pt modelId="{556573B1-E51C-E64C-BB78-70992163211F}" type="sibTrans" cxnId="{2F317D4F-E7C8-7148-B40B-CE53BB46023B}">
      <dgm:prSet/>
      <dgm:spPr/>
      <dgm:t>
        <a:bodyPr/>
        <a:lstStyle/>
        <a:p>
          <a:endParaRPr lang="en-US"/>
        </a:p>
      </dgm:t>
    </dgm:pt>
    <dgm:pt modelId="{4C493AD2-D733-A547-A1CC-5543C0D904BD}" type="parTrans" cxnId="{2F317D4F-E7C8-7148-B40B-CE53BB46023B}">
      <dgm:prSet/>
      <dgm:spPr/>
      <dgm:t>
        <a:bodyPr/>
        <a:lstStyle/>
        <a:p>
          <a:endParaRPr lang="en-US"/>
        </a:p>
      </dgm:t>
    </dgm:pt>
    <dgm:pt modelId="{465E9BBA-C4AB-A545-B121-DF8A9079258F}">
      <dgm:prSet phldrT="[Text]"/>
      <dgm:spPr/>
      <dgm:t>
        <a:bodyPr/>
        <a:lstStyle/>
        <a:p>
          <a:r>
            <a:rPr lang="en-US" dirty="0" err="1" smtClean="0"/>
            <a:t>Uzol</a:t>
          </a:r>
          <a:r>
            <a:rPr lang="en-US" dirty="0" smtClean="0"/>
            <a:t> i+2</a:t>
          </a:r>
        </a:p>
        <a:p>
          <a:r>
            <a:rPr lang="en-US" dirty="0" smtClean="0"/>
            <a:t>XA </a:t>
          </a:r>
          <a:r>
            <a:rPr lang="en-US" dirty="0" err="1" smtClean="0"/>
            <a:t>Fasáda</a:t>
          </a:r>
          <a:endParaRPr lang="en-US" dirty="0" smtClean="0"/>
        </a:p>
      </dgm:t>
    </dgm:pt>
    <dgm:pt modelId="{B5D5DD1D-7778-DE4A-8AD2-6AC06EBFC903}" type="parTrans" cxnId="{F5FE97CA-9719-5344-AF03-C5838FE9130C}">
      <dgm:prSet/>
      <dgm:spPr/>
      <dgm:t>
        <a:bodyPr/>
        <a:lstStyle/>
        <a:p>
          <a:endParaRPr lang="en-US"/>
        </a:p>
      </dgm:t>
    </dgm:pt>
    <dgm:pt modelId="{8061743A-2D93-6346-B385-6B67B01CECF5}" type="sibTrans" cxnId="{F5FE97CA-9719-5344-AF03-C5838FE9130C}">
      <dgm:prSet/>
      <dgm:spPr/>
      <dgm:t>
        <a:bodyPr/>
        <a:lstStyle/>
        <a:p>
          <a:endParaRPr lang="en-US"/>
        </a:p>
      </dgm:t>
    </dgm:pt>
    <dgm:pt modelId="{285CDB34-4E1F-C341-B781-90C46D9F702E}" type="pres">
      <dgm:prSet presAssocID="{202EEF44-ABFE-6E40-8353-372D9EF11964}" presName="compositeShape" presStyleCnt="0">
        <dgm:presLayoutVars>
          <dgm:chMax val="9"/>
          <dgm:dir/>
          <dgm:resizeHandles val="exact"/>
        </dgm:presLayoutVars>
      </dgm:prSet>
      <dgm:spPr/>
      <dgm:t>
        <a:bodyPr/>
        <a:lstStyle/>
        <a:p>
          <a:endParaRPr lang="en-US"/>
        </a:p>
      </dgm:t>
    </dgm:pt>
    <dgm:pt modelId="{761DC1F6-19C8-3948-890E-5CF197153250}" type="pres">
      <dgm:prSet presAssocID="{202EEF44-ABFE-6E40-8353-372D9EF11964}" presName="triangle1" presStyleLbl="node1" presStyleIdx="0" presStyleCnt="4">
        <dgm:presLayoutVars>
          <dgm:bulletEnabled val="1"/>
        </dgm:presLayoutVars>
      </dgm:prSet>
      <dgm:spPr/>
      <dgm:t>
        <a:bodyPr/>
        <a:lstStyle/>
        <a:p>
          <a:endParaRPr lang="en-US"/>
        </a:p>
      </dgm:t>
    </dgm:pt>
    <dgm:pt modelId="{2C613406-4E89-E046-BAB7-65904D1E7AB7}" type="pres">
      <dgm:prSet presAssocID="{202EEF44-ABFE-6E40-8353-372D9EF11964}" presName="triangle2" presStyleLbl="node1" presStyleIdx="1" presStyleCnt="4">
        <dgm:presLayoutVars>
          <dgm:bulletEnabled val="1"/>
        </dgm:presLayoutVars>
      </dgm:prSet>
      <dgm:spPr/>
      <dgm:t>
        <a:bodyPr/>
        <a:lstStyle/>
        <a:p>
          <a:endParaRPr lang="en-US"/>
        </a:p>
      </dgm:t>
    </dgm:pt>
    <dgm:pt modelId="{8B093D0F-B01F-F144-95A8-C4E35BB29F55}" type="pres">
      <dgm:prSet presAssocID="{202EEF44-ABFE-6E40-8353-372D9EF11964}" presName="triangle3" presStyleLbl="node1" presStyleIdx="2" presStyleCnt="4">
        <dgm:presLayoutVars>
          <dgm:bulletEnabled val="1"/>
        </dgm:presLayoutVars>
      </dgm:prSet>
      <dgm:spPr/>
      <dgm:t>
        <a:bodyPr/>
        <a:lstStyle/>
        <a:p>
          <a:endParaRPr lang="en-US"/>
        </a:p>
      </dgm:t>
    </dgm:pt>
    <dgm:pt modelId="{D59E30AA-0A24-DF40-8A81-9C8F9C33B5A8}" type="pres">
      <dgm:prSet presAssocID="{202EEF44-ABFE-6E40-8353-372D9EF11964}" presName="triangle4" presStyleLbl="node1" presStyleIdx="3" presStyleCnt="4">
        <dgm:presLayoutVars>
          <dgm:bulletEnabled val="1"/>
        </dgm:presLayoutVars>
      </dgm:prSet>
      <dgm:spPr/>
      <dgm:t>
        <a:bodyPr/>
        <a:lstStyle/>
        <a:p>
          <a:endParaRPr lang="en-US"/>
        </a:p>
      </dgm:t>
    </dgm:pt>
  </dgm:ptLst>
  <dgm:cxnLst>
    <dgm:cxn modelId="{2CFEE1DB-9DFB-421B-B076-37F485012310}" type="presOf" srcId="{465E9BBA-C4AB-A545-B121-DF8A9079258F}" destId="{2C613406-4E89-E046-BAB7-65904D1E7AB7}" srcOrd="0" destOrd="0" presId="urn:microsoft.com/office/officeart/2005/8/layout/pyramid4"/>
    <dgm:cxn modelId="{1E635AA7-BEBF-4394-8663-11827954FB7B}" type="presOf" srcId="{6CDEAE25-ACD3-7D46-8828-6373BAC1C28D}" destId="{D59E30AA-0A24-DF40-8A81-9C8F9C33B5A8}" srcOrd="0" destOrd="0" presId="urn:microsoft.com/office/officeart/2005/8/layout/pyramid4"/>
    <dgm:cxn modelId="{7BE7A65B-7E04-C84D-806D-334E2B24885B}" srcId="{202EEF44-ABFE-6E40-8353-372D9EF11964}" destId="{86EAFF25-3CF6-4C46-9182-D6220A2E20E0}" srcOrd="0" destOrd="0" parTransId="{315D4648-B5C2-9445-A1E5-BFC0B48A222D}" sibTransId="{4F63A6BD-78ED-AC47-82B8-851EF9052F0B}"/>
    <dgm:cxn modelId="{A5284473-D099-6F4F-BEF2-60307B246175}" srcId="{202EEF44-ABFE-6E40-8353-372D9EF11964}" destId="{12E5859F-AF5B-234E-B615-55EB96654AAA}" srcOrd="2" destOrd="0" parTransId="{688E1F1C-2004-B84C-86D1-9F106D344525}" sibTransId="{94EA8499-9641-5C4F-888C-F5E4BA55DB1E}"/>
    <dgm:cxn modelId="{A0D2D4AD-6EBB-4285-ACC3-8B697D3619DB}" type="presOf" srcId="{86EAFF25-3CF6-4C46-9182-D6220A2E20E0}" destId="{761DC1F6-19C8-3948-890E-5CF197153250}" srcOrd="0" destOrd="0" presId="urn:microsoft.com/office/officeart/2005/8/layout/pyramid4"/>
    <dgm:cxn modelId="{2F317D4F-E7C8-7148-B40B-CE53BB46023B}" srcId="{202EEF44-ABFE-6E40-8353-372D9EF11964}" destId="{6CDEAE25-ACD3-7D46-8828-6373BAC1C28D}" srcOrd="3" destOrd="0" parTransId="{4C493AD2-D733-A547-A1CC-5543C0D904BD}" sibTransId="{556573B1-E51C-E64C-BB78-70992163211F}"/>
    <dgm:cxn modelId="{FC086EB2-351D-4DA4-8C0F-E6162E646FC4}" type="presOf" srcId="{202EEF44-ABFE-6E40-8353-372D9EF11964}" destId="{285CDB34-4E1F-C341-B781-90C46D9F702E}" srcOrd="0" destOrd="0" presId="urn:microsoft.com/office/officeart/2005/8/layout/pyramid4"/>
    <dgm:cxn modelId="{F5FE97CA-9719-5344-AF03-C5838FE9130C}" srcId="{202EEF44-ABFE-6E40-8353-372D9EF11964}" destId="{465E9BBA-C4AB-A545-B121-DF8A9079258F}" srcOrd="1" destOrd="0" parTransId="{B5D5DD1D-7778-DE4A-8AD2-6AC06EBFC903}" sibTransId="{8061743A-2D93-6346-B385-6B67B01CECF5}"/>
    <dgm:cxn modelId="{A5C48780-16D6-44B6-B4BC-9439733F2AA3}" type="presOf" srcId="{12E5859F-AF5B-234E-B615-55EB96654AAA}" destId="{8B093D0F-B01F-F144-95A8-C4E35BB29F55}" srcOrd="0" destOrd="0" presId="urn:microsoft.com/office/officeart/2005/8/layout/pyramid4"/>
    <dgm:cxn modelId="{0BF52F97-4EED-466E-8479-A379DAC2229C}" type="presParOf" srcId="{285CDB34-4E1F-C341-B781-90C46D9F702E}" destId="{761DC1F6-19C8-3948-890E-5CF197153250}" srcOrd="0" destOrd="0" presId="urn:microsoft.com/office/officeart/2005/8/layout/pyramid4"/>
    <dgm:cxn modelId="{5E07396E-E57A-4F80-932E-B84567D1D84F}" type="presParOf" srcId="{285CDB34-4E1F-C341-B781-90C46D9F702E}" destId="{2C613406-4E89-E046-BAB7-65904D1E7AB7}" srcOrd="1" destOrd="0" presId="urn:microsoft.com/office/officeart/2005/8/layout/pyramid4"/>
    <dgm:cxn modelId="{7A4B198B-046B-4D5D-A440-3EDC4D995D13}" type="presParOf" srcId="{285CDB34-4E1F-C341-B781-90C46D9F702E}" destId="{8B093D0F-B01F-F144-95A8-C4E35BB29F55}" srcOrd="2" destOrd="0" presId="urn:microsoft.com/office/officeart/2005/8/layout/pyramid4"/>
    <dgm:cxn modelId="{7591CEC9-123A-44AD-9384-9601B92566E8}" type="presParOf" srcId="{285CDB34-4E1F-C341-B781-90C46D9F702E}" destId="{D59E30AA-0A24-DF40-8A81-9C8F9C33B5A8}"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DC1F6-19C8-3948-890E-5CF197153250}">
      <dsp:nvSpPr>
        <dsp:cNvPr id="0" name=""/>
        <dsp:cNvSpPr/>
      </dsp:nvSpPr>
      <dsp:spPr>
        <a:xfrm>
          <a:off x="1164431" y="209550"/>
          <a:ext cx="2328862" cy="2328862"/>
        </a:xfrm>
        <a:prstGeom prst="triangl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63500" dist="12700" dir="5400000" sx="102000" sy="102000" rotWithShape="0">
            <a:srgbClr val="000000">
              <a:alpha val="2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err="1" smtClean="0"/>
            <a:t>Uzol</a:t>
          </a:r>
          <a:r>
            <a:rPr lang="en-US" sz="1700" kern="1200" dirty="0" smtClean="0"/>
            <a:t> i+1</a:t>
          </a:r>
          <a:br>
            <a:rPr lang="en-US" sz="1700" kern="1200" dirty="0" smtClean="0"/>
          </a:br>
          <a:r>
            <a:rPr lang="en-US" sz="1700" kern="1200" dirty="0" smtClean="0"/>
            <a:t>XA </a:t>
          </a:r>
          <a:r>
            <a:rPr lang="en-US" sz="1700" kern="1200" dirty="0" err="1" smtClean="0"/>
            <a:t>Fasáda</a:t>
          </a:r>
          <a:endParaRPr lang="en-US" sz="1700" kern="1200" dirty="0" smtClean="0"/>
        </a:p>
      </dsp:txBody>
      <dsp:txXfrm>
        <a:off x="1746647" y="1373981"/>
        <a:ext cx="1164431" cy="1164431"/>
      </dsp:txXfrm>
    </dsp:sp>
    <dsp:sp modelId="{2C613406-4E89-E046-BAB7-65904D1E7AB7}">
      <dsp:nvSpPr>
        <dsp:cNvPr id="0" name=""/>
        <dsp:cNvSpPr/>
      </dsp:nvSpPr>
      <dsp:spPr>
        <a:xfrm>
          <a:off x="0" y="2538412"/>
          <a:ext cx="2328862" cy="2328862"/>
        </a:xfrm>
        <a:prstGeom prst="triangl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63500" dist="12700" dir="5400000" sx="102000" sy="102000" rotWithShape="0">
            <a:srgbClr val="000000">
              <a:alpha val="2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err="1" smtClean="0"/>
            <a:t>Uzol</a:t>
          </a:r>
          <a:r>
            <a:rPr lang="en-US" sz="1700" kern="1200" dirty="0" smtClean="0"/>
            <a:t> i+2</a:t>
          </a:r>
        </a:p>
        <a:p>
          <a:pPr lvl="0" algn="ctr" defTabSz="755650">
            <a:lnSpc>
              <a:spcPct val="90000"/>
            </a:lnSpc>
            <a:spcBef>
              <a:spcPct val="0"/>
            </a:spcBef>
            <a:spcAft>
              <a:spcPct val="35000"/>
            </a:spcAft>
          </a:pPr>
          <a:r>
            <a:rPr lang="en-US" sz="1700" kern="1200" dirty="0" smtClean="0"/>
            <a:t>XA </a:t>
          </a:r>
          <a:r>
            <a:rPr lang="en-US" sz="1700" kern="1200" dirty="0" err="1" smtClean="0"/>
            <a:t>Fasáda</a:t>
          </a:r>
          <a:endParaRPr lang="en-US" sz="1700" kern="1200" dirty="0" smtClean="0"/>
        </a:p>
      </dsp:txBody>
      <dsp:txXfrm>
        <a:off x="582216" y="3702843"/>
        <a:ext cx="1164431" cy="1164431"/>
      </dsp:txXfrm>
    </dsp:sp>
    <dsp:sp modelId="{8B093D0F-B01F-F144-95A8-C4E35BB29F55}">
      <dsp:nvSpPr>
        <dsp:cNvPr id="0" name=""/>
        <dsp:cNvSpPr/>
      </dsp:nvSpPr>
      <dsp:spPr>
        <a:xfrm rot="10800000">
          <a:off x="1164431" y="2538412"/>
          <a:ext cx="2328862" cy="2328862"/>
        </a:xfrm>
        <a:prstGeom prst="triangl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63500" dist="12700" dir="5400000" sx="102000" sy="102000" rotWithShape="0">
            <a:srgbClr val="000000">
              <a:alpha val="2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err="1" smtClean="0"/>
            <a:t>Uzol</a:t>
          </a:r>
          <a:r>
            <a:rPr lang="en-US" sz="1700" kern="1200" dirty="0" smtClean="0"/>
            <a:t> </a:t>
          </a:r>
          <a:r>
            <a:rPr lang="en-US" sz="1700" kern="1200" dirty="0" err="1" smtClean="0"/>
            <a:t>i</a:t>
          </a:r>
          <a:endParaRPr lang="en-US" sz="1700" kern="1200" dirty="0" smtClean="0"/>
        </a:p>
        <a:p>
          <a:pPr lvl="0" algn="ctr" defTabSz="755650">
            <a:lnSpc>
              <a:spcPct val="90000"/>
            </a:lnSpc>
            <a:spcBef>
              <a:spcPct val="0"/>
            </a:spcBef>
            <a:spcAft>
              <a:spcPct val="35000"/>
            </a:spcAft>
          </a:pPr>
          <a:r>
            <a:rPr lang="en-US" sz="1700" kern="1200" dirty="0" smtClean="0"/>
            <a:t>JTA </a:t>
          </a:r>
          <a:br>
            <a:rPr lang="en-US" sz="1700" kern="1200" dirty="0" smtClean="0"/>
          </a:br>
          <a:r>
            <a:rPr lang="en-US" sz="1700" kern="1200" dirty="0" smtClean="0"/>
            <a:t>+ </a:t>
          </a:r>
          <a:br>
            <a:rPr lang="en-US" sz="1700" kern="1200" dirty="0" smtClean="0"/>
          </a:br>
          <a:r>
            <a:rPr lang="en-US" sz="1700" kern="1200" dirty="0" smtClean="0"/>
            <a:t>XA </a:t>
          </a:r>
          <a:r>
            <a:rPr lang="en-US" sz="1700" kern="1200" dirty="0" err="1" smtClean="0"/>
            <a:t>Fasáda</a:t>
          </a:r>
          <a:endParaRPr lang="en-US" sz="1700" kern="1200" dirty="0"/>
        </a:p>
      </dsp:txBody>
      <dsp:txXfrm rot="10800000">
        <a:off x="1746646" y="2538412"/>
        <a:ext cx="1164431" cy="1164431"/>
      </dsp:txXfrm>
    </dsp:sp>
    <dsp:sp modelId="{D59E30AA-0A24-DF40-8A81-9C8F9C33B5A8}">
      <dsp:nvSpPr>
        <dsp:cNvPr id="0" name=""/>
        <dsp:cNvSpPr/>
      </dsp:nvSpPr>
      <dsp:spPr>
        <a:xfrm>
          <a:off x="2328862" y="2538412"/>
          <a:ext cx="2328862" cy="2328862"/>
        </a:xfrm>
        <a:prstGeom prst="triangl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63500" dist="12700" dir="5400000" sx="102000" sy="102000" rotWithShape="0">
            <a:srgbClr val="000000">
              <a:alpha val="2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err="1" smtClean="0"/>
            <a:t>Uzol</a:t>
          </a:r>
          <a:r>
            <a:rPr lang="en-US" sz="1700" kern="1200" dirty="0" smtClean="0"/>
            <a:t>  i+3</a:t>
          </a:r>
          <a:br>
            <a:rPr lang="en-US" sz="1700" kern="1200" dirty="0" smtClean="0"/>
          </a:br>
          <a:r>
            <a:rPr lang="en-US" sz="1700" kern="1200" dirty="0" smtClean="0"/>
            <a:t>XA </a:t>
          </a:r>
          <a:r>
            <a:rPr lang="en-US" sz="1700" kern="1200" dirty="0" err="1" smtClean="0"/>
            <a:t>Fasáda</a:t>
          </a:r>
          <a:endParaRPr lang="en-US" sz="1700" kern="1200" dirty="0"/>
        </a:p>
      </dsp:txBody>
      <dsp:txXfrm>
        <a:off x="2911078" y="3702843"/>
        <a:ext cx="1164431" cy="1164431"/>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9A45D2-C9CA-4BC1-9A27-CADC4C450681}" type="datetimeFigureOut">
              <a:rPr lang="sk-SK" smtClean="0"/>
              <a:pPr/>
              <a:t>28. 11. 2012</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97562F-ABA4-4E17-8839-C64D8BAC2ECA}" type="slidenum">
              <a:rPr lang="sk-SK" smtClean="0"/>
              <a:pPr/>
              <a:t>‹#›</a:t>
            </a:fld>
            <a:endParaRPr lang="sk-SK"/>
          </a:p>
        </p:txBody>
      </p:sp>
    </p:spTree>
    <p:extLst>
      <p:ext uri="{BB962C8B-B14F-4D97-AF65-F5344CB8AC3E}">
        <p14:creationId xmlns:p14="http://schemas.microsoft.com/office/powerpoint/2010/main" val="3708122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ástupný symbol obrazu snímky 1"/>
          <p:cNvSpPr>
            <a:spLocks noGrp="1" noRot="1" noChangeAspect="1" noTextEdit="1"/>
          </p:cNvSpPr>
          <p:nvPr>
            <p:ph type="sldImg"/>
          </p:nvPr>
        </p:nvSpPr>
        <p:spPr bwMode="auto">
          <a:noFill/>
          <a:ln>
            <a:solidFill>
              <a:srgbClr val="000000"/>
            </a:solidFill>
            <a:miter lim="800000"/>
            <a:headEnd/>
            <a:tailEnd/>
          </a:ln>
        </p:spPr>
      </p:sp>
      <p:sp>
        <p:nvSpPr>
          <p:cNvPr id="73731" name="Zástupný symbol poznámok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sk-SK" smtClean="0"/>
          </a:p>
        </p:txBody>
      </p:sp>
      <p:sp>
        <p:nvSpPr>
          <p:cNvPr id="4" name="Zástupný symbol čísla snímky 3"/>
          <p:cNvSpPr>
            <a:spLocks noGrp="1"/>
          </p:cNvSpPr>
          <p:nvPr>
            <p:ph type="sldNum" sz="quarter" idx="5"/>
          </p:nvPr>
        </p:nvSpPr>
        <p:spPr/>
        <p:txBody>
          <a:bodyPr/>
          <a:lstStyle/>
          <a:p>
            <a:pPr>
              <a:defRPr/>
            </a:pPr>
            <a:fld id="{39542BDE-EC48-4F00-BEEB-FC69834AC734}" type="slidenum">
              <a:rPr lang="en-US" smtClean="0">
                <a:solidFill>
                  <a:prstClr val="black"/>
                </a:solidFill>
              </a:rPr>
              <a:pPr>
                <a:defRPr/>
              </a:pPr>
              <a:t>12</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Zástupný symbol obrazu snímky 1"/>
          <p:cNvSpPr>
            <a:spLocks noGrp="1" noRot="1" noChangeAspect="1" noTextEdit="1"/>
          </p:cNvSpPr>
          <p:nvPr>
            <p:ph type="sldImg"/>
          </p:nvPr>
        </p:nvSpPr>
        <p:spPr>
          <a:ln/>
        </p:spPr>
      </p:sp>
      <p:sp>
        <p:nvSpPr>
          <p:cNvPr id="5123" name="Zástupný symbol poznámok 2"/>
          <p:cNvSpPr>
            <a:spLocks noGrp="1"/>
          </p:cNvSpPr>
          <p:nvPr>
            <p:ph type="body" idx="1"/>
          </p:nvPr>
        </p:nvSpPr>
        <p:spPr>
          <a:noFill/>
          <a:ln/>
        </p:spPr>
        <p:txBody>
          <a:bodyPr/>
          <a:lstStyle/>
          <a:p>
            <a:endParaRPr lang="en-GB" smtClean="0">
              <a:latin typeface="Arial" pitchFamily="34" charset="0"/>
            </a:endParaRPr>
          </a:p>
        </p:txBody>
      </p:sp>
      <p:sp>
        <p:nvSpPr>
          <p:cNvPr id="5124" name="Zástupný symbol čísla snímky 3"/>
          <p:cNvSpPr>
            <a:spLocks noGrp="1"/>
          </p:cNvSpPr>
          <p:nvPr>
            <p:ph type="sldNum" sz="quarter" idx="5"/>
          </p:nvPr>
        </p:nvSpPr>
        <p:spPr>
          <a:noFill/>
        </p:spPr>
        <p:txBody>
          <a:bodyPr/>
          <a:lstStyle/>
          <a:p>
            <a:fld id="{03F4C41D-46D2-4B72-8D86-6E3148BB2353}" type="slidenum">
              <a:rPr lang="en-US">
                <a:solidFill>
                  <a:prstClr val="black"/>
                </a:solidFill>
              </a:rPr>
              <a:pPr/>
              <a:t>18</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txBox="1">
            <a:spLocks noGrp="1" noChangeArrowheads="1"/>
          </p:cNvSpPr>
          <p:nvPr/>
        </p:nvSpPr>
        <p:spPr bwMode="auto">
          <a:xfrm>
            <a:off x="3884463" y="8685878"/>
            <a:ext cx="2972004" cy="456704"/>
          </a:xfrm>
          <a:prstGeom prst="rect">
            <a:avLst/>
          </a:prstGeom>
          <a:noFill/>
          <a:ln w="9525">
            <a:noFill/>
            <a:miter lim="800000"/>
            <a:headEnd/>
            <a:tailEnd/>
          </a:ln>
        </p:spPr>
        <p:txBody>
          <a:bodyPr lIns="91431" tIns="45716" rIns="91431" bIns="45716" anchor="b"/>
          <a:lstStyle/>
          <a:p>
            <a:pPr algn="r" defTabSz="914423" fontAlgn="base">
              <a:spcBef>
                <a:spcPct val="0"/>
              </a:spcBef>
              <a:spcAft>
                <a:spcPct val="0"/>
              </a:spcAft>
            </a:pPr>
            <a:fld id="{BBE4186A-981C-4135-9C0E-ED642C7F9407}" type="slidenum">
              <a:rPr lang="sk-SK" sz="1600">
                <a:solidFill>
                  <a:prstClr val="black"/>
                </a:solidFill>
                <a:latin typeface="Arial" pitchFamily="34" charset="0"/>
              </a:rPr>
              <a:pPr algn="r" defTabSz="914423" fontAlgn="base">
                <a:spcBef>
                  <a:spcPct val="0"/>
                </a:spcBef>
                <a:spcAft>
                  <a:spcPct val="0"/>
                </a:spcAft>
              </a:pPr>
              <a:t>24</a:t>
            </a:fld>
            <a:endParaRPr lang="sk-SK" sz="1600" dirty="0">
              <a:solidFill>
                <a:prstClr val="black"/>
              </a:solidFill>
              <a:latin typeface="Arial" pitchFamily="34" charset="0"/>
            </a:endParaRPr>
          </a:p>
        </p:txBody>
      </p:sp>
      <p:sp>
        <p:nvSpPr>
          <p:cNvPr id="4099" name="Rectangle 2"/>
          <p:cNvSpPr>
            <a:spLocks noGrp="1" noRot="1" noChangeAspect="1" noChangeArrowheads="1" noTextEdit="1"/>
          </p:cNvSpPr>
          <p:nvPr>
            <p:ph type="sldImg"/>
          </p:nvPr>
        </p:nvSpPr>
        <p:spPr>
          <a:xfrm>
            <a:off x="958465" y="686474"/>
            <a:ext cx="4941072" cy="3428114"/>
          </a:xfrm>
          <a:ln/>
        </p:spPr>
      </p:sp>
      <p:sp>
        <p:nvSpPr>
          <p:cNvPr id="410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1191506" y="878422"/>
            <a:ext cx="4477871" cy="3164760"/>
          </a:xfrm>
          <a:prstGeom prst="rect">
            <a:avLst/>
          </a:prstGeom>
          <a:solidFill>
            <a:srgbClr val="FFFFFF"/>
          </a:solidFill>
          <a:ln w="9360">
            <a:solidFill>
              <a:srgbClr val="000000"/>
            </a:solidFill>
            <a:miter lim="800000"/>
            <a:headEnd/>
            <a:tailEnd/>
          </a:ln>
          <a:effectLst/>
        </p:spPr>
        <p:txBody>
          <a:bodyPr wrap="none" lIns="80184" tIns="40092" rIns="80184" bIns="40092" anchor="ctr"/>
          <a:lstStyle/>
          <a:p>
            <a:pPr defTabSz="393918" fontAlgn="base" hangingPunct="0">
              <a:lnSpc>
                <a:spcPct val="93000"/>
              </a:lnSpc>
              <a:spcBef>
                <a:spcPct val="0"/>
              </a:spcBef>
              <a:spcAft>
                <a:spcPct val="0"/>
              </a:spcAft>
              <a:buClr>
                <a:srgbClr val="000000"/>
              </a:buClr>
              <a:buSzPct val="100000"/>
            </a:pPr>
            <a:endParaRPr lang="sk-SK" sz="2100" dirty="0">
              <a:solidFill>
                <a:prstClr val="white"/>
              </a:solidFill>
              <a:latin typeface="Arial" pitchFamily="34" charset="0"/>
            </a:endParaRPr>
          </a:p>
        </p:txBody>
      </p:sp>
      <p:sp>
        <p:nvSpPr>
          <p:cNvPr id="5122" name="Rectangle 2"/>
          <p:cNvSpPr txBox="1">
            <a:spLocks noGrp="1" noChangeArrowheads="1"/>
          </p:cNvSpPr>
          <p:nvPr>
            <p:ph type="body"/>
          </p:nvPr>
        </p:nvSpPr>
        <p:spPr bwMode="auto">
          <a:xfrm>
            <a:off x="1061838" y="4350019"/>
            <a:ext cx="4741529" cy="3510970"/>
          </a:xfrm>
          <a:prstGeom prst="rect">
            <a:avLst/>
          </a:prstGeom>
          <a:noFill/>
          <a:ln>
            <a:round/>
            <a:headEnd/>
            <a:tailEnd/>
          </a:ln>
        </p:spPr>
        <p:txBody>
          <a:bodyPr wrap="none" anchor="ctr"/>
          <a:lstStyle/>
          <a:p>
            <a:endParaRPr lang="sk-S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1143000" y="685800"/>
            <a:ext cx="4572000" cy="3429000"/>
          </a:xfrm>
        </p:spPr>
      </p:sp>
      <p:sp>
        <p:nvSpPr>
          <p:cNvPr id="3" name="Zástupný symbol poznámok 2"/>
          <p:cNvSpPr>
            <a:spLocks noGrp="1"/>
          </p:cNvSpPr>
          <p:nvPr>
            <p:ph type="body" idx="1"/>
          </p:nvPr>
        </p:nvSpPr>
        <p:spPr/>
        <p:txBody>
          <a:bodyPr>
            <a:normAutofit/>
          </a:bodyPr>
          <a:lstStyle/>
          <a:p>
            <a:r>
              <a:rPr lang="en-US" dirty="0" smtClean="0"/>
              <a:t>V </a:t>
            </a:r>
            <a:r>
              <a:rPr lang="en-US" dirty="0" err="1" smtClean="0"/>
              <a:t>projekte</a:t>
            </a:r>
            <a:r>
              <a:rPr lang="en-US" dirty="0" smtClean="0"/>
              <a:t> </a:t>
            </a:r>
            <a:r>
              <a:rPr lang="en-US" dirty="0" err="1" smtClean="0"/>
              <a:t>Tradice</a:t>
            </a:r>
            <a:r>
              <a:rPr lang="en-US" dirty="0" smtClean="0"/>
              <a:t> </a:t>
            </a:r>
            <a:r>
              <a:rPr lang="en-US" dirty="0" err="1" smtClean="0"/>
              <a:t>pracujem</a:t>
            </a:r>
            <a:r>
              <a:rPr lang="en-US" dirty="0" smtClean="0"/>
              <a:t> </a:t>
            </a:r>
            <a:r>
              <a:rPr lang="en-US" dirty="0" err="1" smtClean="0"/>
              <a:t>na</a:t>
            </a:r>
            <a:r>
              <a:rPr lang="en-US" dirty="0" smtClean="0"/>
              <a:t> </a:t>
            </a:r>
            <a:r>
              <a:rPr lang="en-US" dirty="0" err="1" smtClean="0"/>
              <a:t>zaznamenavani</a:t>
            </a:r>
            <a:r>
              <a:rPr lang="en-US" dirty="0" smtClean="0"/>
              <a:t> </a:t>
            </a:r>
            <a:r>
              <a:rPr lang="en-US" dirty="0" err="1" smtClean="0"/>
              <a:t>aktivity</a:t>
            </a:r>
            <a:r>
              <a:rPr lang="en-US" dirty="0" smtClean="0"/>
              <a:t> </a:t>
            </a:r>
            <a:r>
              <a:rPr lang="en-US" dirty="0" err="1" smtClean="0"/>
              <a:t>navstevnikov</a:t>
            </a:r>
            <a:r>
              <a:rPr lang="en-US" dirty="0" smtClean="0"/>
              <a:t> </a:t>
            </a:r>
            <a:r>
              <a:rPr lang="en-US" dirty="0" err="1" smtClean="0"/>
              <a:t>digitalnej</a:t>
            </a:r>
            <a:r>
              <a:rPr lang="en-US" baseline="0" dirty="0" smtClean="0"/>
              <a:t> </a:t>
            </a:r>
            <a:r>
              <a:rPr lang="en-US" baseline="0" dirty="0" err="1" smtClean="0"/>
              <a:t>kniznice</a:t>
            </a:r>
            <a:r>
              <a:rPr lang="en-US" baseline="0" dirty="0" smtClean="0"/>
              <a:t> </a:t>
            </a:r>
            <a:r>
              <a:rPr lang="en-US" baseline="0" dirty="0" err="1" smtClean="0"/>
              <a:t>pomocou</a:t>
            </a:r>
            <a:r>
              <a:rPr lang="en-US" baseline="0" dirty="0" smtClean="0"/>
              <a:t> </a:t>
            </a:r>
            <a:r>
              <a:rPr lang="en-US" baseline="0" dirty="0" err="1" smtClean="0"/>
              <a:t>poznamok</a:t>
            </a:r>
            <a:r>
              <a:rPr lang="en-US" baseline="0" dirty="0" smtClean="0"/>
              <a:t>. </a:t>
            </a:r>
            <a:r>
              <a:rPr lang="en-US" baseline="0" dirty="0" err="1" smtClean="0"/>
              <a:t>Obycajne</a:t>
            </a:r>
            <a:r>
              <a:rPr lang="en-US" baseline="0" dirty="0" smtClean="0"/>
              <a:t> ked </a:t>
            </a:r>
            <a:r>
              <a:rPr lang="en-US" baseline="0" dirty="0" err="1" smtClean="0"/>
              <a:t>zaznamenavame</a:t>
            </a:r>
            <a:r>
              <a:rPr lang="en-US" baseline="0" dirty="0" smtClean="0"/>
              <a:t> </a:t>
            </a:r>
            <a:r>
              <a:rPr lang="en-US" baseline="0" dirty="0" err="1" smtClean="0"/>
              <a:t>aktivitu</a:t>
            </a:r>
            <a:r>
              <a:rPr lang="en-US" baseline="0" dirty="0" smtClean="0"/>
              <a:t> </a:t>
            </a:r>
            <a:r>
              <a:rPr lang="en-US" baseline="0" dirty="0" err="1" smtClean="0"/>
              <a:t>pouzivatela</a:t>
            </a:r>
            <a:r>
              <a:rPr lang="en-US" baseline="0" dirty="0" smtClean="0"/>
              <a:t>, </a:t>
            </a:r>
            <a:r>
              <a:rPr lang="en-US" baseline="0" dirty="0" err="1" smtClean="0"/>
              <a:t>tak</a:t>
            </a:r>
            <a:r>
              <a:rPr lang="en-US" baseline="0" dirty="0" smtClean="0"/>
              <a:t> </a:t>
            </a:r>
            <a:r>
              <a:rPr lang="en-US" baseline="0" dirty="0" err="1" smtClean="0"/>
              <a:t>sledujeme</a:t>
            </a:r>
            <a:r>
              <a:rPr lang="en-US" baseline="0" dirty="0" smtClean="0"/>
              <a:t> </a:t>
            </a:r>
            <a:r>
              <a:rPr lang="en-US" baseline="0" dirty="0" err="1" smtClean="0"/>
              <a:t>cas</a:t>
            </a:r>
            <a:r>
              <a:rPr lang="en-US" baseline="0" dirty="0" smtClean="0"/>
              <a:t> </a:t>
            </a:r>
            <a:r>
              <a:rPr lang="en-US" baseline="0" dirty="0" err="1" smtClean="0"/>
              <a:t>straveny</a:t>
            </a:r>
            <a:r>
              <a:rPr lang="en-US" baseline="0" dirty="0" smtClean="0"/>
              <a:t> </a:t>
            </a:r>
            <a:r>
              <a:rPr lang="en-US" baseline="0" dirty="0" err="1" smtClean="0"/>
              <a:t>na</a:t>
            </a:r>
            <a:r>
              <a:rPr lang="en-US" baseline="0" dirty="0" smtClean="0"/>
              <a:t> </a:t>
            </a:r>
            <a:r>
              <a:rPr lang="en-US" baseline="0" dirty="0" err="1" smtClean="0"/>
              <a:t>stranke</a:t>
            </a:r>
            <a:r>
              <a:rPr lang="en-US" baseline="0" dirty="0" smtClean="0"/>
              <a:t> a </a:t>
            </a:r>
            <a:r>
              <a:rPr lang="en-US" baseline="0" dirty="0" err="1" smtClean="0"/>
              <a:t>dalsie</a:t>
            </a:r>
            <a:r>
              <a:rPr lang="en-US" baseline="0" dirty="0" smtClean="0"/>
              <a:t> </a:t>
            </a:r>
            <a:r>
              <a:rPr lang="en-US" baseline="0" dirty="0" err="1" smtClean="0"/>
              <a:t>parametre</a:t>
            </a:r>
            <a:r>
              <a:rPr lang="en-US" baseline="0" dirty="0" smtClean="0"/>
              <a:t>. My </a:t>
            </a:r>
            <a:r>
              <a:rPr lang="en-US" baseline="0" dirty="0" err="1" smtClean="0"/>
              <a:t>okrem</a:t>
            </a:r>
            <a:r>
              <a:rPr lang="en-US" baseline="0" dirty="0" smtClean="0"/>
              <a:t> </a:t>
            </a:r>
            <a:r>
              <a:rPr lang="en-US" baseline="0" dirty="0" err="1" smtClean="0"/>
              <a:t>toho</a:t>
            </a:r>
            <a:r>
              <a:rPr lang="en-US" baseline="0" dirty="0" smtClean="0"/>
              <a:t> </a:t>
            </a:r>
            <a:r>
              <a:rPr lang="en-US" baseline="0" dirty="0" err="1" smtClean="0"/>
              <a:t>zaznamenavame</a:t>
            </a:r>
            <a:r>
              <a:rPr lang="en-US" baseline="0" dirty="0" smtClean="0"/>
              <a:t> </a:t>
            </a:r>
            <a:r>
              <a:rPr lang="en-US" baseline="0" dirty="0" err="1" smtClean="0"/>
              <a:t>aj</a:t>
            </a:r>
            <a:r>
              <a:rPr lang="en-US" baseline="0" dirty="0" smtClean="0"/>
              <a:t> </a:t>
            </a:r>
            <a:r>
              <a:rPr lang="en-US" baseline="0" dirty="0" err="1" smtClean="0"/>
              <a:t>poznamky</a:t>
            </a:r>
            <a:r>
              <a:rPr lang="en-US" baseline="0" dirty="0" smtClean="0"/>
              <a:t>, </a:t>
            </a:r>
            <a:r>
              <a:rPr lang="en-US" baseline="0" dirty="0" err="1" smtClean="0"/>
              <a:t>ktore</a:t>
            </a:r>
            <a:r>
              <a:rPr lang="en-US" baseline="0" dirty="0" smtClean="0"/>
              <a:t> </a:t>
            </a:r>
            <a:r>
              <a:rPr lang="en-US" baseline="0" dirty="0" err="1" smtClean="0"/>
              <a:t>si</a:t>
            </a:r>
            <a:r>
              <a:rPr lang="en-US" baseline="0" dirty="0" smtClean="0"/>
              <a:t> </a:t>
            </a:r>
            <a:r>
              <a:rPr lang="en-US" baseline="0" dirty="0" err="1" smtClean="0"/>
              <a:t>moze</a:t>
            </a:r>
            <a:r>
              <a:rPr lang="en-US" baseline="0" dirty="0" smtClean="0"/>
              <a:t> </a:t>
            </a:r>
            <a:r>
              <a:rPr lang="en-US" baseline="0" dirty="0" err="1" smtClean="0"/>
              <a:t>pouzivatel</a:t>
            </a:r>
            <a:r>
              <a:rPr lang="en-US" baseline="0" dirty="0" smtClean="0"/>
              <a:t> </a:t>
            </a:r>
            <a:r>
              <a:rPr lang="en-US" baseline="0" dirty="0" err="1" smtClean="0"/>
              <a:t>pridavat</a:t>
            </a:r>
            <a:r>
              <a:rPr lang="en-US" baseline="0" dirty="0" smtClean="0"/>
              <a:t> k </a:t>
            </a:r>
            <a:r>
              <a:rPr lang="en-US" baseline="0" dirty="0" err="1" smtClean="0"/>
              <a:t>dokumentom</a:t>
            </a:r>
            <a:r>
              <a:rPr lang="en-US" baseline="0" dirty="0" smtClean="0"/>
              <a:t>. </a:t>
            </a:r>
          </a:p>
          <a:p>
            <a:r>
              <a:rPr lang="en-US" baseline="0" dirty="0" err="1" smtClean="0"/>
              <a:t>Najprirodzenejsie</a:t>
            </a:r>
            <a:r>
              <a:rPr lang="en-US" baseline="0" dirty="0" smtClean="0"/>
              <a:t> je </a:t>
            </a:r>
            <a:r>
              <a:rPr lang="en-US" baseline="0" dirty="0" err="1" smtClean="0"/>
              <a:t>pisat</a:t>
            </a:r>
            <a:r>
              <a:rPr lang="en-US" baseline="0" dirty="0" smtClean="0"/>
              <a:t> </a:t>
            </a:r>
            <a:r>
              <a:rPr lang="en-US" baseline="0" dirty="0" err="1" smtClean="0"/>
              <a:t>si</a:t>
            </a:r>
            <a:r>
              <a:rPr lang="en-US" baseline="0" dirty="0" smtClean="0"/>
              <a:t> </a:t>
            </a:r>
            <a:r>
              <a:rPr lang="en-US" baseline="0" dirty="0" err="1" smtClean="0"/>
              <a:t>poznamky</a:t>
            </a:r>
            <a:r>
              <a:rPr lang="en-US" baseline="0" dirty="0" smtClean="0"/>
              <a:t> </a:t>
            </a:r>
            <a:r>
              <a:rPr lang="en-US" baseline="0" dirty="0" err="1" smtClean="0"/>
              <a:t>priamo</a:t>
            </a:r>
            <a:r>
              <a:rPr lang="en-US" baseline="0" dirty="0" smtClean="0"/>
              <a:t> </a:t>
            </a:r>
            <a:r>
              <a:rPr lang="en-US" baseline="0" dirty="0" err="1" smtClean="0"/>
              <a:t>pri</a:t>
            </a:r>
            <a:r>
              <a:rPr lang="en-US" baseline="0" dirty="0" smtClean="0"/>
              <a:t> </a:t>
            </a:r>
            <a:r>
              <a:rPr lang="en-US" baseline="0" dirty="0" err="1" smtClean="0"/>
              <a:t>citani</a:t>
            </a:r>
            <a:r>
              <a:rPr lang="en-US" baseline="0" dirty="0" smtClean="0"/>
              <a:t> </a:t>
            </a:r>
            <a:r>
              <a:rPr lang="en-US" baseline="0" dirty="0" err="1" smtClean="0"/>
              <a:t>dokumentu</a:t>
            </a:r>
            <a:r>
              <a:rPr lang="en-US" baseline="0" dirty="0" smtClean="0"/>
              <a:t>, </a:t>
            </a:r>
            <a:r>
              <a:rPr lang="en-US" baseline="0" dirty="0" err="1" smtClean="0"/>
              <a:t>teda</a:t>
            </a:r>
            <a:r>
              <a:rPr lang="en-US" baseline="0" dirty="0" smtClean="0"/>
              <a:t> </a:t>
            </a:r>
            <a:r>
              <a:rPr lang="en-US" baseline="0" dirty="0" err="1" smtClean="0"/>
              <a:t>najcastejsie</a:t>
            </a:r>
            <a:r>
              <a:rPr lang="en-US" baseline="0" dirty="0" smtClean="0"/>
              <a:t> </a:t>
            </a:r>
            <a:r>
              <a:rPr lang="en-US" baseline="0" dirty="0" err="1" smtClean="0"/>
              <a:t>na</a:t>
            </a:r>
            <a:r>
              <a:rPr lang="en-US" baseline="0" dirty="0" smtClean="0"/>
              <a:t> </a:t>
            </a:r>
            <a:r>
              <a:rPr lang="en-US" baseline="0" dirty="0" err="1" smtClean="0"/>
              <a:t>webe</a:t>
            </a:r>
            <a:r>
              <a:rPr lang="en-US" baseline="0" dirty="0" smtClean="0"/>
              <a:t>. </a:t>
            </a:r>
            <a:r>
              <a:rPr lang="en-US" baseline="0" dirty="0" err="1" smtClean="0"/>
              <a:t>Vytvorili</a:t>
            </a:r>
            <a:r>
              <a:rPr lang="en-US" baseline="0" dirty="0" smtClean="0"/>
              <a:t> </a:t>
            </a:r>
            <a:r>
              <a:rPr lang="en-US" baseline="0" dirty="0" err="1" smtClean="0"/>
              <a:t>sme</a:t>
            </a:r>
            <a:r>
              <a:rPr lang="en-US" baseline="0" dirty="0" smtClean="0"/>
              <a:t> </a:t>
            </a:r>
            <a:r>
              <a:rPr lang="en-US" baseline="0" dirty="0" err="1" smtClean="0"/>
              <a:t>teda</a:t>
            </a:r>
            <a:r>
              <a:rPr lang="en-US" baseline="0" dirty="0" smtClean="0"/>
              <a:t> </a:t>
            </a:r>
            <a:r>
              <a:rPr lang="en-US" baseline="0" dirty="0" err="1" smtClean="0"/>
              <a:t>rozsirenie</a:t>
            </a:r>
            <a:r>
              <a:rPr lang="en-US" baseline="0" dirty="0" smtClean="0"/>
              <a:t> pre </a:t>
            </a:r>
            <a:r>
              <a:rPr lang="en-US" baseline="0" dirty="0" err="1" smtClean="0"/>
              <a:t>prehliadac</a:t>
            </a:r>
            <a:r>
              <a:rPr lang="en-US" baseline="0" dirty="0" smtClean="0"/>
              <a:t> </a:t>
            </a:r>
            <a:r>
              <a:rPr lang="en-US" baseline="0" dirty="0" err="1" smtClean="0"/>
              <a:t>firefox</a:t>
            </a:r>
            <a:r>
              <a:rPr lang="en-US" baseline="0" dirty="0" smtClean="0"/>
              <a:t>, </a:t>
            </a:r>
            <a:r>
              <a:rPr lang="en-US" baseline="0" dirty="0" err="1" smtClean="0"/>
              <a:t>ktore</a:t>
            </a:r>
            <a:r>
              <a:rPr lang="en-US" baseline="0" dirty="0" smtClean="0"/>
              <a:t> </a:t>
            </a:r>
            <a:r>
              <a:rPr lang="en-US" baseline="0" dirty="0" err="1" smtClean="0"/>
              <a:t>umoznuje</a:t>
            </a:r>
            <a:r>
              <a:rPr lang="en-US" baseline="0" dirty="0" smtClean="0"/>
              <a:t> </a:t>
            </a:r>
            <a:r>
              <a:rPr lang="en-US" baseline="0" dirty="0" err="1" smtClean="0"/>
              <a:t>pouzivatelovi</a:t>
            </a:r>
            <a:r>
              <a:rPr lang="en-US" baseline="0" dirty="0" smtClean="0"/>
              <a:t> </a:t>
            </a:r>
            <a:r>
              <a:rPr lang="en-US" baseline="0" dirty="0" err="1" smtClean="0"/>
              <a:t>pridavat</a:t>
            </a:r>
            <a:r>
              <a:rPr lang="en-US" baseline="0" dirty="0" smtClean="0"/>
              <a:t> </a:t>
            </a:r>
            <a:r>
              <a:rPr lang="en-US" baseline="0" dirty="0" err="1" smtClean="0"/>
              <a:t>rozne</a:t>
            </a:r>
            <a:r>
              <a:rPr lang="en-US" baseline="0" dirty="0" smtClean="0"/>
              <a:t> </a:t>
            </a:r>
            <a:r>
              <a:rPr lang="en-US" baseline="0" dirty="0" err="1" smtClean="0"/>
              <a:t>poznamky</a:t>
            </a:r>
            <a:r>
              <a:rPr lang="en-US" baseline="0" dirty="0" smtClean="0"/>
              <a:t> do </a:t>
            </a:r>
            <a:r>
              <a:rPr lang="en-US" baseline="0" dirty="0" err="1" smtClean="0"/>
              <a:t>webovych</a:t>
            </a:r>
            <a:r>
              <a:rPr lang="en-US" baseline="0" dirty="0" smtClean="0"/>
              <a:t> </a:t>
            </a:r>
            <a:r>
              <a:rPr lang="en-US" baseline="0" dirty="0" err="1" smtClean="0"/>
              <a:t>stranok</a:t>
            </a:r>
            <a:r>
              <a:rPr lang="en-US" baseline="0" dirty="0" smtClean="0"/>
              <a:t> a </a:t>
            </a:r>
            <a:r>
              <a:rPr lang="en-US" baseline="0" dirty="0" err="1" smtClean="0"/>
              <a:t>pdf</a:t>
            </a:r>
            <a:r>
              <a:rPr lang="en-US" baseline="0" dirty="0" smtClean="0"/>
              <a:t> </a:t>
            </a:r>
            <a:r>
              <a:rPr lang="en-US" baseline="0" dirty="0" err="1" smtClean="0"/>
              <a:t>dokumentov</a:t>
            </a:r>
            <a:r>
              <a:rPr lang="en-US" baseline="0" dirty="0" smtClean="0"/>
              <a:t> a </a:t>
            </a:r>
            <a:r>
              <a:rPr lang="en-US" baseline="0" dirty="0" err="1" smtClean="0"/>
              <a:t>moze</a:t>
            </a:r>
            <a:r>
              <a:rPr lang="en-US" baseline="0" dirty="0" smtClean="0"/>
              <a:t> </a:t>
            </a:r>
            <a:r>
              <a:rPr lang="en-US" baseline="0" dirty="0" err="1" smtClean="0"/>
              <a:t>ich</a:t>
            </a:r>
            <a:r>
              <a:rPr lang="en-US" baseline="0" dirty="0" smtClean="0"/>
              <a:t> </a:t>
            </a:r>
            <a:r>
              <a:rPr lang="en-US" baseline="0" dirty="0" err="1" smtClean="0"/>
              <a:t>zdielat</a:t>
            </a:r>
            <a:r>
              <a:rPr lang="en-US" baseline="0" dirty="0" smtClean="0"/>
              <a:t> v </a:t>
            </a:r>
            <a:r>
              <a:rPr lang="en-US" baseline="0" dirty="0" err="1" smtClean="0"/>
              <a:t>skupinach</a:t>
            </a:r>
            <a:r>
              <a:rPr lang="en-US" baseline="0" dirty="0" smtClean="0"/>
              <a:t>. </a:t>
            </a:r>
          </a:p>
          <a:p>
            <a:r>
              <a:rPr lang="en-US" baseline="0" dirty="0" err="1" smtClean="0"/>
              <a:t>Získavame</a:t>
            </a:r>
            <a:r>
              <a:rPr lang="en-US" baseline="0" dirty="0" smtClean="0"/>
              <a:t> </a:t>
            </a:r>
            <a:r>
              <a:rPr lang="en-US" baseline="0" dirty="0" err="1" smtClean="0"/>
              <a:t>tak</a:t>
            </a:r>
            <a:r>
              <a:rPr lang="en-US" baseline="0" dirty="0" smtClean="0"/>
              <a:t> </a:t>
            </a:r>
            <a:r>
              <a:rPr lang="en-US" baseline="0" dirty="0" err="1" smtClean="0"/>
              <a:t>dáta</a:t>
            </a:r>
            <a:r>
              <a:rPr lang="en-US" baseline="0" dirty="0" smtClean="0"/>
              <a:t> o tom </a:t>
            </a:r>
            <a:r>
              <a:rPr lang="en-US" baseline="0" dirty="0" err="1" smtClean="0"/>
              <a:t>ako</a:t>
            </a:r>
            <a:r>
              <a:rPr lang="en-US" baseline="0" dirty="0" smtClean="0"/>
              <a:t> </a:t>
            </a:r>
            <a:r>
              <a:rPr lang="en-US" baseline="0" dirty="0" err="1" smtClean="0"/>
              <a:t>sa</a:t>
            </a:r>
            <a:r>
              <a:rPr lang="en-US" baseline="0" dirty="0" smtClean="0"/>
              <a:t> </a:t>
            </a:r>
            <a:r>
              <a:rPr lang="en-US" baseline="0" dirty="0" err="1" smtClean="0"/>
              <a:t>navstevnici</a:t>
            </a:r>
            <a:r>
              <a:rPr lang="en-US" baseline="0" dirty="0" smtClean="0"/>
              <a:t> </a:t>
            </a:r>
            <a:r>
              <a:rPr lang="en-US" baseline="0" dirty="0" err="1" smtClean="0"/>
              <a:t>pohybuju</a:t>
            </a:r>
            <a:r>
              <a:rPr lang="en-US" baseline="0" dirty="0" smtClean="0"/>
              <a:t> v </a:t>
            </a:r>
            <a:r>
              <a:rPr lang="en-US" baseline="0" dirty="0" err="1" smtClean="0"/>
              <a:t>digitalnej</a:t>
            </a:r>
            <a:r>
              <a:rPr lang="en-US" baseline="0" dirty="0" smtClean="0"/>
              <a:t> </a:t>
            </a:r>
            <a:r>
              <a:rPr lang="en-US" baseline="0" dirty="0" err="1" smtClean="0"/>
              <a:t>kniznici</a:t>
            </a:r>
            <a:r>
              <a:rPr lang="en-US" baseline="0" dirty="0" smtClean="0"/>
              <a:t>, </a:t>
            </a:r>
            <a:r>
              <a:rPr lang="en-US" baseline="0" dirty="0" err="1" smtClean="0"/>
              <a:t>poznamky</a:t>
            </a:r>
            <a:r>
              <a:rPr lang="en-US" baseline="0" dirty="0" smtClean="0"/>
              <a:t>, </a:t>
            </a:r>
            <a:r>
              <a:rPr lang="en-US" baseline="0" dirty="0" err="1" smtClean="0"/>
              <a:t>ktore</a:t>
            </a:r>
            <a:r>
              <a:rPr lang="en-US" baseline="0" dirty="0" smtClean="0"/>
              <a:t> </a:t>
            </a:r>
            <a:r>
              <a:rPr lang="en-US" baseline="0" dirty="0" err="1" smtClean="0"/>
              <a:t>si</a:t>
            </a:r>
            <a:r>
              <a:rPr lang="en-US" baseline="0" dirty="0" smtClean="0"/>
              <a:t> </a:t>
            </a:r>
            <a:r>
              <a:rPr lang="en-US" baseline="0" dirty="0" err="1" smtClean="0"/>
              <a:t>pridali</a:t>
            </a:r>
            <a:r>
              <a:rPr lang="en-US" baseline="0" dirty="0" smtClean="0"/>
              <a:t> k </a:t>
            </a:r>
            <a:r>
              <a:rPr lang="en-US" baseline="0" dirty="0" err="1" smtClean="0"/>
              <a:t>dokumentom</a:t>
            </a:r>
            <a:r>
              <a:rPr lang="en-US" baseline="0" dirty="0" smtClean="0"/>
              <a:t> a to </a:t>
            </a:r>
            <a:r>
              <a:rPr lang="en-US" baseline="0" dirty="0" err="1" smtClean="0"/>
              <a:t>ako</a:t>
            </a:r>
            <a:r>
              <a:rPr lang="en-US" baseline="0" dirty="0" smtClean="0"/>
              <a:t> </a:t>
            </a:r>
            <a:r>
              <a:rPr lang="en-US" baseline="0" dirty="0" err="1" smtClean="0"/>
              <a:t>spolupracvovali</a:t>
            </a:r>
            <a:r>
              <a:rPr lang="en-US" baseline="0" dirty="0" smtClean="0"/>
              <a:t> v </a:t>
            </a:r>
            <a:r>
              <a:rPr lang="en-US" baseline="0" dirty="0" err="1" smtClean="0"/>
              <a:t>skupinách</a:t>
            </a:r>
            <a:r>
              <a:rPr lang="en-US" baseline="0" smtClean="0"/>
              <a:t>.</a:t>
            </a:r>
            <a:endParaRPr lang="en-US" baseline="0" dirty="0" smtClean="0"/>
          </a:p>
          <a:p>
            <a:r>
              <a:rPr lang="en-US" baseline="0" dirty="0" err="1" smtClean="0"/>
              <a:t>Tieto</a:t>
            </a:r>
            <a:r>
              <a:rPr lang="en-US" baseline="0" dirty="0" smtClean="0"/>
              <a:t> </a:t>
            </a:r>
            <a:r>
              <a:rPr lang="en-US" baseline="0" dirty="0" err="1" smtClean="0"/>
              <a:t>poznamky</a:t>
            </a:r>
            <a:r>
              <a:rPr lang="en-US" baseline="0" dirty="0" smtClean="0"/>
              <a:t> by </a:t>
            </a:r>
            <a:r>
              <a:rPr lang="en-US" baseline="0" dirty="0" err="1" smtClean="0"/>
              <a:t>som</a:t>
            </a:r>
            <a:r>
              <a:rPr lang="en-US" baseline="0" dirty="0" smtClean="0"/>
              <a:t> </a:t>
            </a:r>
            <a:r>
              <a:rPr lang="en-US" baseline="0" dirty="0" err="1" smtClean="0"/>
              <a:t>chcel</a:t>
            </a:r>
            <a:r>
              <a:rPr lang="en-US" baseline="0" dirty="0" smtClean="0"/>
              <a:t> </a:t>
            </a:r>
            <a:r>
              <a:rPr lang="en-US" baseline="0" dirty="0" err="1" smtClean="0"/>
              <a:t>pouzit</a:t>
            </a:r>
            <a:r>
              <a:rPr lang="en-US" baseline="0" dirty="0" smtClean="0"/>
              <a:t> </a:t>
            </a:r>
            <a:r>
              <a:rPr lang="en-US" baseline="0" dirty="0" err="1" smtClean="0"/>
              <a:t>na</a:t>
            </a:r>
            <a:r>
              <a:rPr lang="en-US" baseline="0" dirty="0" smtClean="0"/>
              <a:t> </a:t>
            </a:r>
            <a:r>
              <a:rPr lang="en-US" baseline="0" dirty="0" err="1" smtClean="0"/>
              <a:t>hladanie</a:t>
            </a:r>
            <a:r>
              <a:rPr lang="en-US" baseline="0" dirty="0" smtClean="0"/>
              <a:t> </a:t>
            </a:r>
            <a:r>
              <a:rPr lang="en-US" baseline="0" dirty="0" err="1" smtClean="0"/>
              <a:t>zaujimavych</a:t>
            </a:r>
            <a:r>
              <a:rPr lang="en-US" baseline="0" dirty="0" smtClean="0"/>
              <a:t> </a:t>
            </a:r>
            <a:r>
              <a:rPr lang="en-US" baseline="0" dirty="0" err="1" smtClean="0"/>
              <a:t>dokuemntov</a:t>
            </a:r>
            <a:r>
              <a:rPr lang="en-US" baseline="0" dirty="0" smtClean="0"/>
              <a:t> pre </a:t>
            </a:r>
            <a:r>
              <a:rPr lang="en-US" baseline="0" dirty="0" err="1" smtClean="0"/>
              <a:t>navstevnika</a:t>
            </a:r>
            <a:r>
              <a:rPr lang="en-US" baseline="0" dirty="0" smtClean="0"/>
              <a:t>, ale </a:t>
            </a:r>
            <a:r>
              <a:rPr lang="en-US" baseline="0" dirty="0" err="1" smtClean="0"/>
              <a:t>daju</a:t>
            </a:r>
            <a:r>
              <a:rPr lang="en-US" baseline="0" dirty="0" smtClean="0"/>
              <a:t> </a:t>
            </a:r>
            <a:r>
              <a:rPr lang="en-US" baseline="0" dirty="0" err="1" smtClean="0"/>
              <a:t>sa</a:t>
            </a:r>
            <a:r>
              <a:rPr lang="en-US" baseline="0" dirty="0" smtClean="0"/>
              <a:t> </a:t>
            </a:r>
            <a:r>
              <a:rPr lang="en-US" baseline="0" dirty="0" err="1" smtClean="0"/>
              <a:t>pouzit</a:t>
            </a:r>
            <a:r>
              <a:rPr lang="en-US" baseline="0" dirty="0" smtClean="0"/>
              <a:t> </a:t>
            </a:r>
            <a:r>
              <a:rPr lang="en-US" baseline="0" dirty="0" err="1" smtClean="0"/>
              <a:t>na</a:t>
            </a:r>
            <a:r>
              <a:rPr lang="en-US" baseline="0" dirty="0" smtClean="0"/>
              <a:t> vela </a:t>
            </a:r>
            <a:r>
              <a:rPr lang="en-US" baseline="0" dirty="0" err="1" smtClean="0"/>
              <a:t>dalsich</a:t>
            </a:r>
            <a:r>
              <a:rPr lang="en-US" baseline="0" dirty="0" smtClean="0"/>
              <a:t> </a:t>
            </a:r>
            <a:r>
              <a:rPr lang="en-US" baseline="0" dirty="0" err="1" smtClean="0"/>
              <a:t>veci</a:t>
            </a:r>
            <a:r>
              <a:rPr lang="en-US" baseline="0" dirty="0" smtClean="0"/>
              <a:t>.</a:t>
            </a:r>
            <a:endParaRPr lang="en-US" dirty="0"/>
          </a:p>
        </p:txBody>
      </p:sp>
      <p:sp>
        <p:nvSpPr>
          <p:cNvPr id="4" name="Zástupný symbol čísla snímky 3"/>
          <p:cNvSpPr>
            <a:spLocks noGrp="1"/>
          </p:cNvSpPr>
          <p:nvPr>
            <p:ph type="sldNum" sz="quarter" idx="10"/>
          </p:nvPr>
        </p:nvSpPr>
        <p:spPr/>
        <p:txBody>
          <a:bodyPr/>
          <a:lstStyle/>
          <a:p>
            <a:fld id="{D45C2433-71B3-4104-B031-BCDDCF1519F3}"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4065017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5F35772C-0B3D-4F4F-A9BF-5EF5D079C617}" type="datetimeFigureOut">
              <a:rPr lang="sk-SK" smtClean="0"/>
              <a:pPr/>
              <a:t>28. 11. 2012</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FB2A7650-3D4C-4134-920C-FBFB6FD81EDD}"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5F35772C-0B3D-4F4F-A9BF-5EF5D079C617}" type="datetimeFigureOut">
              <a:rPr lang="sk-SK" smtClean="0"/>
              <a:pPr/>
              <a:t>28. 11. 2012</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FB2A7650-3D4C-4134-920C-FBFB6FD81EDD}" type="slidenum">
              <a:rPr lang="sk-SK" smtClean="0"/>
              <a:pPr/>
              <a:t>‹#›</a:t>
            </a:fld>
            <a:endParaRPr lang="sk-SK"/>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DC37C1CB-F78A-47E3-A457-6DC3028634B6}" type="datetimeFigureOut">
              <a:rPr lang="sk-SK" smtClean="0">
                <a:solidFill>
                  <a:prstClr val="black">
                    <a:tint val="75000"/>
                  </a:prstClr>
                </a:solidFill>
              </a:rPr>
              <a:pPr/>
              <a:t>28. 11. 2012</a:t>
            </a:fld>
            <a:endParaRPr lang="sk-SK">
              <a:solidFill>
                <a:prstClr val="black">
                  <a:tint val="75000"/>
                </a:prstClr>
              </a:solidFill>
            </a:endParaRPr>
          </a:p>
        </p:txBody>
      </p:sp>
      <p:sp>
        <p:nvSpPr>
          <p:cNvPr id="6" name="Zástupný symbol päty 5"/>
          <p:cNvSpPr>
            <a:spLocks noGrp="1"/>
          </p:cNvSpPr>
          <p:nvPr>
            <p:ph type="ftr" sz="quarter" idx="11"/>
          </p:nvPr>
        </p:nvSpPr>
        <p:spPr/>
        <p:txBody>
          <a:bodyPr/>
          <a:lstStyle/>
          <a:p>
            <a:endParaRPr lang="sk-SK">
              <a:solidFill>
                <a:prstClr val="black">
                  <a:tint val="75000"/>
                </a:prstClr>
              </a:solidFill>
            </a:endParaRPr>
          </a:p>
        </p:txBody>
      </p:sp>
      <p:sp>
        <p:nvSpPr>
          <p:cNvPr id="7" name="Zástupný symbol čísla snímky 6"/>
          <p:cNvSpPr>
            <a:spLocks noGrp="1"/>
          </p:cNvSpPr>
          <p:nvPr>
            <p:ph type="sldNum" sz="quarter" idx="12"/>
          </p:nvPr>
        </p:nvSpPr>
        <p:spPr/>
        <p:txBody>
          <a:bodyPr/>
          <a:lstStyle/>
          <a:p>
            <a:fld id="{5EA9BE07-2077-41CF-945A-0CF4BE989D8C}" type="slidenum">
              <a:rPr lang="sk-SK" smtClean="0">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DC37C1CB-F78A-47E3-A457-6DC3028634B6}" type="datetimeFigureOut">
              <a:rPr lang="sk-SK" smtClean="0">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5EA9BE07-2077-41CF-945A-0CF4BE989D8C}" type="slidenum">
              <a:rPr lang="sk-SK" smtClean="0">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DC37C1CB-F78A-47E3-A457-6DC3028634B6}" type="datetimeFigureOut">
              <a:rPr lang="sk-SK" smtClean="0">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5EA9BE07-2077-41CF-945A-0CF4BE989D8C}" type="slidenum">
              <a:rPr lang="sk-SK" smtClean="0">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a:prstGeom prst="rect">
            <a:avLst/>
          </a:prstGeom>
        </p:spPr>
        <p:txBody>
          <a:bodyPr/>
          <a:lstStyle/>
          <a:p>
            <a:r>
              <a:rPr lang="cs-CZ" smtClean="0"/>
              <a:t>Klepnutím lze upravit styl předlohy nadpisů.</a:t>
            </a:r>
            <a:endParaRPr lang="sk-SK"/>
          </a:p>
        </p:txBody>
      </p:sp>
      <p:sp>
        <p:nvSpPr>
          <p:cNvPr id="3" name="Podnadpis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sk-SK"/>
          </a:p>
        </p:txBody>
      </p:sp>
      <p:sp>
        <p:nvSpPr>
          <p:cNvPr id="4" name="Slide Number Placeholder 5"/>
          <p:cNvSpPr>
            <a:spLocks noGrp="1"/>
          </p:cNvSpPr>
          <p:nvPr>
            <p:ph type="sldNum" sz="quarter" idx="10"/>
          </p:nvPr>
        </p:nvSpPr>
        <p:spPr>
          <a:ln/>
        </p:spPr>
        <p:txBody>
          <a:bodyPr/>
          <a:lstStyle>
            <a:lvl1pPr>
              <a:defRPr/>
            </a:lvl1pPr>
          </a:lstStyle>
          <a:p>
            <a:pPr>
              <a:defRPr/>
            </a:pPr>
            <a:fld id="{E967F9EC-70E9-4FBA-BBB0-A4ED15917A6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a:prstGeom prst="rect">
            <a:avLst/>
          </a:prstGeom>
        </p:spPr>
        <p:txBody>
          <a:bodyPr/>
          <a:lstStyle/>
          <a:p>
            <a:r>
              <a:rPr lang="cs-CZ" smtClean="0"/>
              <a:t>Klepnutím lze upravit styl předlohy nadpisů.</a:t>
            </a:r>
            <a:endParaRPr lang="sk-SK"/>
          </a:p>
        </p:txBody>
      </p:sp>
      <p:sp>
        <p:nvSpPr>
          <p:cNvPr id="3" name="Zástupný symbol pro obsah 2"/>
          <p:cNvSpPr>
            <a:spLocks noGrp="1"/>
          </p:cNvSpPr>
          <p:nvPr>
            <p:ph idx="1"/>
          </p:nvPr>
        </p:nvSpPr>
        <p:spPr>
          <a:xfrm>
            <a:off x="457200" y="1600200"/>
            <a:ext cx="8229600" cy="4525963"/>
          </a:xfrm>
          <a:prstGeom prst="rect">
            <a:avLst/>
          </a:prstGeo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Slide Number Placeholder 5"/>
          <p:cNvSpPr>
            <a:spLocks noGrp="1"/>
          </p:cNvSpPr>
          <p:nvPr>
            <p:ph type="sldNum" sz="quarter" idx="10"/>
          </p:nvPr>
        </p:nvSpPr>
        <p:spPr>
          <a:ln/>
        </p:spPr>
        <p:txBody>
          <a:bodyPr/>
          <a:lstStyle>
            <a:lvl1pPr>
              <a:defRPr/>
            </a:lvl1pPr>
          </a:lstStyle>
          <a:p>
            <a:pPr>
              <a:defRPr/>
            </a:pPr>
            <a:fld id="{A6AC11B5-1ABE-432E-BE90-F4AC256F677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cs-CZ" smtClean="0"/>
              <a:t>Klepnutím lze upravit styl předlohy nadpisů.</a:t>
            </a:r>
            <a:endParaRPr lang="sk-SK"/>
          </a:p>
        </p:txBody>
      </p:sp>
      <p:sp>
        <p:nvSpPr>
          <p:cNvPr id="3" name="Zástupný symbol pro tex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Slide Number Placeholder 5"/>
          <p:cNvSpPr>
            <a:spLocks noGrp="1"/>
          </p:cNvSpPr>
          <p:nvPr>
            <p:ph type="sldNum" sz="quarter" idx="10"/>
          </p:nvPr>
        </p:nvSpPr>
        <p:spPr>
          <a:ln/>
        </p:spPr>
        <p:txBody>
          <a:bodyPr/>
          <a:lstStyle>
            <a:lvl1pPr>
              <a:defRPr/>
            </a:lvl1pPr>
          </a:lstStyle>
          <a:p>
            <a:pPr>
              <a:defRPr/>
            </a:pPr>
            <a:fld id="{B7B0B38B-9FED-4F43-B666-37A8456276D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a:prstGeom prst="rect">
            <a:avLst/>
          </a:prstGeom>
        </p:spPr>
        <p:txBody>
          <a:bodyPr/>
          <a:lstStyle/>
          <a:p>
            <a:r>
              <a:rPr lang="cs-CZ" smtClean="0"/>
              <a:t>Klepnutím lze upravit styl předlohy nadpisů.</a:t>
            </a:r>
            <a:endParaRPr lang="sk-SK"/>
          </a:p>
        </p:txBody>
      </p:sp>
      <p:sp>
        <p:nvSpPr>
          <p:cNvPr id="3" name="Zástupný symbol pro obsah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obsah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5" name="Slide Number Placeholder 5"/>
          <p:cNvSpPr>
            <a:spLocks noGrp="1"/>
          </p:cNvSpPr>
          <p:nvPr>
            <p:ph type="sldNum" sz="quarter" idx="10"/>
          </p:nvPr>
        </p:nvSpPr>
        <p:spPr>
          <a:ln/>
        </p:spPr>
        <p:txBody>
          <a:bodyPr/>
          <a:lstStyle>
            <a:lvl1pPr>
              <a:defRPr/>
            </a:lvl1pPr>
          </a:lstStyle>
          <a:p>
            <a:pPr>
              <a:defRPr/>
            </a:pPr>
            <a:fld id="{8043CA73-DE35-4AFD-A362-4A1F0CA7B57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a:prstGeom prst="rect">
            <a:avLst/>
          </a:prstGeom>
        </p:spPr>
        <p:txBody>
          <a:bodyPr/>
          <a:lstStyle>
            <a:lvl1pPr>
              <a:defRPr/>
            </a:lvl1pPr>
          </a:lstStyle>
          <a:p>
            <a:r>
              <a:rPr lang="cs-CZ" smtClean="0"/>
              <a:t>Klepnutím lze upravit styl předlohy nadpisů.</a:t>
            </a:r>
            <a:endParaRPr lang="sk-SK"/>
          </a:p>
        </p:txBody>
      </p:sp>
      <p:sp>
        <p:nvSpPr>
          <p:cNvPr id="3" name="Zástupný symbol pro tex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5" name="Zástupný symbol pro tex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7" name="Slide Number Placeholder 5"/>
          <p:cNvSpPr>
            <a:spLocks noGrp="1"/>
          </p:cNvSpPr>
          <p:nvPr>
            <p:ph type="sldNum" sz="quarter" idx="10"/>
          </p:nvPr>
        </p:nvSpPr>
        <p:spPr>
          <a:ln/>
        </p:spPr>
        <p:txBody>
          <a:bodyPr/>
          <a:lstStyle>
            <a:lvl1pPr>
              <a:defRPr/>
            </a:lvl1pPr>
          </a:lstStyle>
          <a:p>
            <a:pPr>
              <a:defRPr/>
            </a:pPr>
            <a:fld id="{D8498A92-373D-4ACD-BE1C-26D1F416F1D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a:prstGeom prst="rect">
            <a:avLst/>
          </a:prstGeom>
        </p:spPr>
        <p:txBody>
          <a:bodyPr/>
          <a:lstStyle/>
          <a:p>
            <a:r>
              <a:rPr lang="cs-CZ" smtClean="0"/>
              <a:t>Klepnutím lze upravit styl předlohy nadpisů.</a:t>
            </a:r>
            <a:endParaRPr lang="sk-SK"/>
          </a:p>
        </p:txBody>
      </p:sp>
      <p:sp>
        <p:nvSpPr>
          <p:cNvPr id="3" name="Slide Number Placeholder 5"/>
          <p:cNvSpPr>
            <a:spLocks noGrp="1"/>
          </p:cNvSpPr>
          <p:nvPr>
            <p:ph type="sldNum" sz="quarter" idx="10"/>
          </p:nvPr>
        </p:nvSpPr>
        <p:spPr>
          <a:ln/>
        </p:spPr>
        <p:txBody>
          <a:bodyPr/>
          <a:lstStyle>
            <a:lvl1pPr>
              <a:defRPr/>
            </a:lvl1pPr>
          </a:lstStyle>
          <a:p>
            <a:pPr>
              <a:defRPr/>
            </a:pPr>
            <a:fld id="{16D5CDE3-3920-4ABB-9A98-F22C3A16012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B05CCE62-2BCB-45AC-AB7F-B81A373B309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5F35772C-0B3D-4F4F-A9BF-5EF5D079C617}" type="datetimeFigureOut">
              <a:rPr lang="sk-SK" smtClean="0"/>
              <a:pPr/>
              <a:t>28. 11. 2012</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FB2A7650-3D4C-4134-920C-FBFB6FD81EDD}" type="slidenum">
              <a:rPr lang="sk-SK" smtClean="0"/>
              <a:pPr/>
              <a:t>‹#›</a:t>
            </a:fld>
            <a:endParaRPr lang="sk-SK"/>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a:prstGeom prst="rect">
            <a:avLst/>
          </a:prstGeom>
        </p:spPr>
        <p:txBody>
          <a:bodyPr anchor="b"/>
          <a:lstStyle>
            <a:lvl1pPr algn="l">
              <a:defRPr sz="2000" b="1"/>
            </a:lvl1pPr>
          </a:lstStyle>
          <a:p>
            <a:r>
              <a:rPr lang="cs-CZ" smtClean="0"/>
              <a:t>Klepnutím lze upravit styl předlohy nadpisů.</a:t>
            </a:r>
            <a:endParaRPr lang="sk-SK"/>
          </a:p>
        </p:txBody>
      </p:sp>
      <p:sp>
        <p:nvSpPr>
          <p:cNvPr id="3" name="Zástupný symbol pro obsah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tex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Slide Number Placeholder 5"/>
          <p:cNvSpPr>
            <a:spLocks noGrp="1"/>
          </p:cNvSpPr>
          <p:nvPr>
            <p:ph type="sldNum" sz="quarter" idx="10"/>
          </p:nvPr>
        </p:nvSpPr>
        <p:spPr>
          <a:ln/>
        </p:spPr>
        <p:txBody>
          <a:bodyPr/>
          <a:lstStyle>
            <a:lvl1pPr>
              <a:defRPr/>
            </a:lvl1pPr>
          </a:lstStyle>
          <a:p>
            <a:pPr>
              <a:defRPr/>
            </a:pPr>
            <a:fld id="{FCA57776-B881-47CB-86CF-67AE4BF0EE0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a:prstGeom prst="rect">
            <a:avLst/>
          </a:prstGeom>
        </p:spPr>
        <p:txBody>
          <a:bodyPr anchor="b"/>
          <a:lstStyle>
            <a:lvl1pPr algn="l">
              <a:defRPr sz="2000" b="1"/>
            </a:lvl1pPr>
          </a:lstStyle>
          <a:p>
            <a:r>
              <a:rPr lang="cs-CZ" smtClean="0"/>
              <a:t>Klepnutím lze upravit styl předlohy nadpisů.</a:t>
            </a:r>
            <a:endParaRPr lang="sk-SK"/>
          </a:p>
        </p:txBody>
      </p:sp>
      <p:sp>
        <p:nvSpPr>
          <p:cNvPr id="3" name="Zástupný symbol pro obrázek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k-SK" noProof="0" smtClean="0"/>
          </a:p>
        </p:txBody>
      </p:sp>
      <p:sp>
        <p:nvSpPr>
          <p:cNvPr id="4" name="Zástupný symbol pro tex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Slide Number Placeholder 5"/>
          <p:cNvSpPr>
            <a:spLocks noGrp="1"/>
          </p:cNvSpPr>
          <p:nvPr>
            <p:ph type="sldNum" sz="quarter" idx="10"/>
          </p:nvPr>
        </p:nvSpPr>
        <p:spPr>
          <a:ln/>
        </p:spPr>
        <p:txBody>
          <a:bodyPr/>
          <a:lstStyle>
            <a:lvl1pPr>
              <a:defRPr/>
            </a:lvl1pPr>
          </a:lstStyle>
          <a:p>
            <a:pPr>
              <a:defRPr/>
            </a:pPr>
            <a:fld id="{301E303B-BC30-4E1B-8030-49AF49BE1E6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a:prstGeom prst="rect">
            <a:avLst/>
          </a:prstGeom>
        </p:spPr>
        <p:txBody>
          <a:bodyPr/>
          <a:lstStyle/>
          <a:p>
            <a:r>
              <a:rPr lang="cs-CZ" smtClean="0"/>
              <a:t>Klepnutím lze upravit styl předlohy nadpisů.</a:t>
            </a:r>
            <a:endParaRPr lang="sk-SK"/>
          </a:p>
        </p:txBody>
      </p:sp>
      <p:sp>
        <p:nvSpPr>
          <p:cNvPr id="3" name="Zástupný symbol pro svislý text 2"/>
          <p:cNvSpPr>
            <a:spLocks noGrp="1"/>
          </p:cNvSpPr>
          <p:nvPr>
            <p:ph type="body" orient="vert" idx="1"/>
          </p:nvPr>
        </p:nvSpPr>
        <p:spPr>
          <a:xfrm>
            <a:off x="457200" y="1600200"/>
            <a:ext cx="8229600" cy="4525963"/>
          </a:xfrm>
          <a:prstGeom prst="rect">
            <a:avLst/>
          </a:prstGeo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Slide Number Placeholder 5"/>
          <p:cNvSpPr>
            <a:spLocks noGrp="1"/>
          </p:cNvSpPr>
          <p:nvPr>
            <p:ph type="sldNum" sz="quarter" idx="10"/>
          </p:nvPr>
        </p:nvSpPr>
        <p:spPr>
          <a:ln/>
        </p:spPr>
        <p:txBody>
          <a:bodyPr/>
          <a:lstStyle>
            <a:lvl1pPr>
              <a:defRPr/>
            </a:lvl1pPr>
          </a:lstStyle>
          <a:p>
            <a:pPr>
              <a:defRPr/>
            </a:pPr>
            <a:fld id="{6140FDFB-FA40-4808-B264-126F4542307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a:prstGeom prst="rect">
            <a:avLst/>
          </a:prstGeom>
        </p:spPr>
        <p:txBody>
          <a:bodyPr vert="eaVert"/>
          <a:lstStyle/>
          <a:p>
            <a:r>
              <a:rPr lang="cs-CZ" smtClean="0"/>
              <a:t>Klepnutím lze upravit styl předlohy nadpisů.</a:t>
            </a:r>
            <a:endParaRPr lang="sk-SK"/>
          </a:p>
        </p:txBody>
      </p:sp>
      <p:sp>
        <p:nvSpPr>
          <p:cNvPr id="3" name="Zástupný symbol pro svislý text 2"/>
          <p:cNvSpPr>
            <a:spLocks noGrp="1"/>
          </p:cNvSpPr>
          <p:nvPr>
            <p:ph type="body" orient="vert" idx="1"/>
          </p:nvPr>
        </p:nvSpPr>
        <p:spPr>
          <a:xfrm>
            <a:off x="457200" y="274638"/>
            <a:ext cx="6019800" cy="5851525"/>
          </a:xfrm>
          <a:prstGeom prst="rect">
            <a:avLst/>
          </a:prstGeo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Slide Number Placeholder 5"/>
          <p:cNvSpPr>
            <a:spLocks noGrp="1"/>
          </p:cNvSpPr>
          <p:nvPr>
            <p:ph type="sldNum" sz="quarter" idx="10"/>
          </p:nvPr>
        </p:nvSpPr>
        <p:spPr>
          <a:ln/>
        </p:spPr>
        <p:txBody>
          <a:bodyPr/>
          <a:lstStyle>
            <a:lvl1pPr>
              <a:defRPr/>
            </a:lvl1pPr>
          </a:lstStyle>
          <a:p>
            <a:pPr>
              <a:defRPr/>
            </a:pPr>
            <a:fld id="{D22B63A6-A2B5-438B-A75A-20E38EB7972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70D2E390-C82F-4647-B0B1-4D59EB2996A9}" type="datetime1">
              <a:rPr lang="sk-SK" smtClean="0">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r>
              <a:rPr lang="en-US" smtClean="0">
                <a:solidFill>
                  <a:prstClr val="black">
                    <a:tint val="75000"/>
                  </a:prstClr>
                </a:solidFill>
              </a:rPr>
              <a:t>WIKT 2012 – 7th Workshop on Intelligent and Knowledge Oriented Technologies</a:t>
            </a:r>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DDEA3DFC-88C1-4B0C-8910-291F92813054}" type="slidenum">
              <a:rPr lang="sk-SK" smtClean="0">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A5126ADE-00FB-438B-B027-334F8E2A2B27}" type="datetime1">
              <a:rPr lang="sk-SK" smtClean="0">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r>
              <a:rPr lang="en-US" smtClean="0">
                <a:solidFill>
                  <a:prstClr val="black">
                    <a:tint val="75000"/>
                  </a:prstClr>
                </a:solidFill>
              </a:rPr>
              <a:t>WIKT 2012 – 7th Workshop on Intelligent and Knowledge Oriented Technologies</a:t>
            </a:r>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DDEA3DFC-88C1-4B0C-8910-291F92813054}" type="slidenum">
              <a:rPr lang="sk-SK" smtClean="0">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72ED50FB-F392-4D9C-BEAB-A529DA590D28}" type="datetime1">
              <a:rPr lang="sk-SK" smtClean="0">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r>
              <a:rPr lang="en-US" smtClean="0">
                <a:solidFill>
                  <a:prstClr val="black">
                    <a:tint val="75000"/>
                  </a:prstClr>
                </a:solidFill>
              </a:rPr>
              <a:t>WIKT 2012 – 7th Workshop on Intelligent and Knowledge Oriented Technologies</a:t>
            </a:r>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DDEA3DFC-88C1-4B0C-8910-291F92813054}" type="slidenum">
              <a:rPr lang="sk-SK" smtClean="0">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1774733D-6167-446E-BF37-30C55271342F}" type="datetime1">
              <a:rPr lang="sk-SK" smtClean="0">
                <a:solidFill>
                  <a:prstClr val="black">
                    <a:tint val="75000"/>
                  </a:prstClr>
                </a:solidFill>
              </a:rPr>
              <a:pPr/>
              <a:t>28. 11. 2012</a:t>
            </a:fld>
            <a:endParaRPr lang="sk-SK">
              <a:solidFill>
                <a:prstClr val="black">
                  <a:tint val="75000"/>
                </a:prstClr>
              </a:solidFill>
            </a:endParaRPr>
          </a:p>
        </p:txBody>
      </p:sp>
      <p:sp>
        <p:nvSpPr>
          <p:cNvPr id="6" name="Zástupný symbol päty 5"/>
          <p:cNvSpPr>
            <a:spLocks noGrp="1"/>
          </p:cNvSpPr>
          <p:nvPr>
            <p:ph type="ftr" sz="quarter" idx="11"/>
          </p:nvPr>
        </p:nvSpPr>
        <p:spPr/>
        <p:txBody>
          <a:bodyPr/>
          <a:lstStyle/>
          <a:p>
            <a:r>
              <a:rPr lang="en-US" smtClean="0">
                <a:solidFill>
                  <a:prstClr val="black">
                    <a:tint val="75000"/>
                  </a:prstClr>
                </a:solidFill>
              </a:rPr>
              <a:t>WIKT 2012 – 7th Workshop on Intelligent and Knowledge Oriented Technologies</a:t>
            </a:r>
            <a:endParaRPr lang="sk-SK">
              <a:solidFill>
                <a:prstClr val="black">
                  <a:tint val="75000"/>
                </a:prstClr>
              </a:solidFill>
            </a:endParaRPr>
          </a:p>
        </p:txBody>
      </p:sp>
      <p:sp>
        <p:nvSpPr>
          <p:cNvPr id="7" name="Zástupný symbol čísla snímky 6"/>
          <p:cNvSpPr>
            <a:spLocks noGrp="1"/>
          </p:cNvSpPr>
          <p:nvPr>
            <p:ph type="sldNum" sz="quarter" idx="12"/>
          </p:nvPr>
        </p:nvSpPr>
        <p:spPr/>
        <p:txBody>
          <a:bodyPr/>
          <a:lstStyle/>
          <a:p>
            <a:fld id="{DDEA3DFC-88C1-4B0C-8910-291F92813054}" type="slidenum">
              <a:rPr lang="sk-SK" smtClean="0">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331A96AC-B39D-41B1-9330-5F97EB7FDC4A}" type="datetime1">
              <a:rPr lang="sk-SK" smtClean="0">
                <a:solidFill>
                  <a:prstClr val="black">
                    <a:tint val="75000"/>
                  </a:prstClr>
                </a:solidFill>
              </a:rPr>
              <a:pPr/>
              <a:t>28. 11. 2012</a:t>
            </a:fld>
            <a:endParaRPr lang="sk-SK">
              <a:solidFill>
                <a:prstClr val="black">
                  <a:tint val="75000"/>
                </a:prstClr>
              </a:solidFill>
            </a:endParaRPr>
          </a:p>
        </p:txBody>
      </p:sp>
      <p:sp>
        <p:nvSpPr>
          <p:cNvPr id="8" name="Zástupný symbol päty 7"/>
          <p:cNvSpPr>
            <a:spLocks noGrp="1"/>
          </p:cNvSpPr>
          <p:nvPr>
            <p:ph type="ftr" sz="quarter" idx="11"/>
          </p:nvPr>
        </p:nvSpPr>
        <p:spPr/>
        <p:txBody>
          <a:bodyPr/>
          <a:lstStyle/>
          <a:p>
            <a:r>
              <a:rPr lang="en-US" smtClean="0">
                <a:solidFill>
                  <a:prstClr val="black">
                    <a:tint val="75000"/>
                  </a:prstClr>
                </a:solidFill>
              </a:rPr>
              <a:t>WIKT 2012 – 7th Workshop on Intelligent and Knowledge Oriented Technologies</a:t>
            </a:r>
            <a:endParaRPr lang="sk-SK">
              <a:solidFill>
                <a:prstClr val="black">
                  <a:tint val="75000"/>
                </a:prstClr>
              </a:solidFill>
            </a:endParaRPr>
          </a:p>
        </p:txBody>
      </p:sp>
      <p:sp>
        <p:nvSpPr>
          <p:cNvPr id="9" name="Zástupný symbol čísla snímky 8"/>
          <p:cNvSpPr>
            <a:spLocks noGrp="1"/>
          </p:cNvSpPr>
          <p:nvPr>
            <p:ph type="sldNum" sz="quarter" idx="12"/>
          </p:nvPr>
        </p:nvSpPr>
        <p:spPr/>
        <p:txBody>
          <a:bodyPr/>
          <a:lstStyle/>
          <a:p>
            <a:fld id="{DDEA3DFC-88C1-4B0C-8910-291F92813054}" type="slidenum">
              <a:rPr lang="sk-SK" smtClean="0">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EF46888E-E045-4D0D-B2EA-91FB1A4AA80A}" type="datetime1">
              <a:rPr lang="sk-SK" smtClean="0">
                <a:solidFill>
                  <a:prstClr val="black">
                    <a:tint val="75000"/>
                  </a:prstClr>
                </a:solidFill>
              </a:rPr>
              <a:pPr/>
              <a:t>28. 11. 2012</a:t>
            </a:fld>
            <a:endParaRPr lang="sk-SK">
              <a:solidFill>
                <a:prstClr val="black">
                  <a:tint val="75000"/>
                </a:prstClr>
              </a:solidFill>
            </a:endParaRPr>
          </a:p>
        </p:txBody>
      </p:sp>
      <p:sp>
        <p:nvSpPr>
          <p:cNvPr id="4" name="Zástupný symbol päty 3"/>
          <p:cNvSpPr>
            <a:spLocks noGrp="1"/>
          </p:cNvSpPr>
          <p:nvPr>
            <p:ph type="ftr" sz="quarter" idx="11"/>
          </p:nvPr>
        </p:nvSpPr>
        <p:spPr/>
        <p:txBody>
          <a:bodyPr/>
          <a:lstStyle/>
          <a:p>
            <a:r>
              <a:rPr lang="en-US" smtClean="0">
                <a:solidFill>
                  <a:prstClr val="black">
                    <a:tint val="75000"/>
                  </a:prstClr>
                </a:solidFill>
              </a:rPr>
              <a:t>WIKT 2012 – 7th Workshop on Intelligent and Knowledge Oriented Technologies</a:t>
            </a:r>
            <a:endParaRPr lang="sk-SK">
              <a:solidFill>
                <a:prstClr val="black">
                  <a:tint val="75000"/>
                </a:prstClr>
              </a:solidFill>
            </a:endParaRPr>
          </a:p>
        </p:txBody>
      </p:sp>
      <p:sp>
        <p:nvSpPr>
          <p:cNvPr id="5" name="Zástupný symbol čísla snímky 4"/>
          <p:cNvSpPr>
            <a:spLocks noGrp="1"/>
          </p:cNvSpPr>
          <p:nvPr>
            <p:ph type="sldNum" sz="quarter" idx="12"/>
          </p:nvPr>
        </p:nvSpPr>
        <p:spPr/>
        <p:txBody>
          <a:bodyPr/>
          <a:lstStyle/>
          <a:p>
            <a:fld id="{DDEA3DFC-88C1-4B0C-8910-291F92813054}" type="slidenum">
              <a:rPr lang="sk-SK" smtClean="0">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sz="3200"/>
            </a:lvl1pPr>
          </a:lstStyle>
          <a:p>
            <a:r>
              <a:rPr lang="en-US"/>
              <a:t>Fare clic per modificare lo stile del titolo</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r>
              <a:rPr lang="en-US"/>
              <a:t>Fare clic per modificare lo stile del sottotitolo dello schema</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3078" name="Rectangle 6"/>
          <p:cNvSpPr>
            <a:spLocks noGrp="1" noChangeArrowheads="1"/>
          </p:cNvSpPr>
          <p:nvPr>
            <p:ph type="sldNum" sz="quarter" idx="4"/>
          </p:nvPr>
        </p:nvSpPr>
        <p:spPr/>
        <p:txBody>
          <a:bodyPr/>
          <a:lstStyle>
            <a:lvl1pPr>
              <a:defRPr/>
            </a:lvl1pPr>
          </a:lstStyle>
          <a:p>
            <a:fld id="{AFDFB835-2B2A-1342-A328-A43CC919938C}" type="slidenum">
              <a:rPr lang="en-US">
                <a:solidFill>
                  <a:srgbClr val="000000"/>
                </a:solidFill>
              </a:rPr>
              <a:pPr/>
              <a:t>‹#›</a:t>
            </a:fld>
            <a:endParaRPr lang="en-US">
              <a:solidFill>
                <a:srgbClr val="000000"/>
              </a:solidFill>
            </a:endParaRPr>
          </a:p>
        </p:txBody>
      </p:sp>
      <p:sp>
        <p:nvSpPr>
          <p:cNvPr id="3079" name="Rectangle 7"/>
          <p:cNvSpPr>
            <a:spLocks noChangeArrowheads="1"/>
          </p:cNvSpPr>
          <p:nvPr/>
        </p:nvSpPr>
        <p:spPr bwMode="auto">
          <a:xfrm>
            <a:off x="7726363" y="1220788"/>
            <a:ext cx="1179512" cy="336550"/>
          </a:xfrm>
          <a:prstGeom prst="rect">
            <a:avLst/>
          </a:prstGeom>
          <a:noFill/>
          <a:ln w="9525">
            <a:noFill/>
            <a:miter lim="800000"/>
            <a:headEnd/>
            <a:tailEnd/>
          </a:ln>
          <a:effectLst/>
        </p:spPr>
        <p:txBody>
          <a:bodyPr anchor="ctr">
            <a:prstTxWarp prst="textNoShape">
              <a:avLst/>
            </a:prstTxWarp>
            <a:spAutoFit/>
          </a:bodyPr>
          <a:lstStyle/>
          <a:p>
            <a:pPr algn="ctr" fontAlgn="base">
              <a:spcBef>
                <a:spcPct val="0"/>
              </a:spcBef>
              <a:spcAft>
                <a:spcPct val="0"/>
              </a:spcAft>
            </a:pPr>
            <a:r>
              <a:rPr lang="en-GB" sz="1600" b="1">
                <a:solidFill>
                  <a:srgbClr val="1A599B"/>
                </a:solidFill>
              </a:rPr>
              <a:t>248128</a:t>
            </a:r>
            <a:r>
              <a:rPr lang="de-DE" sz="1600" b="1">
                <a:solidFill>
                  <a:srgbClr val="1A599B"/>
                </a:solidFill>
              </a:rPr>
              <a:t> </a:t>
            </a:r>
          </a:p>
        </p:txBody>
      </p:sp>
      <p:graphicFrame>
        <p:nvGraphicFramePr>
          <p:cNvPr id="3080" name="Object 8"/>
          <p:cNvGraphicFramePr>
            <a:graphicFrameLocks noChangeAspect="1"/>
          </p:cNvGraphicFramePr>
          <p:nvPr/>
        </p:nvGraphicFramePr>
        <p:xfrm>
          <a:off x="7815263" y="277813"/>
          <a:ext cx="946150" cy="681037"/>
        </p:xfrm>
        <a:graphic>
          <a:graphicData uri="http://schemas.openxmlformats.org/presentationml/2006/ole">
            <mc:AlternateContent xmlns:mc="http://schemas.openxmlformats.org/markup-compatibility/2006">
              <mc:Choice xmlns:v="urn:schemas-microsoft-com:vml" Requires="v">
                <p:oleObj spid="_x0000_s2063" r:id="rId3" imgW="3895238" imgH="2809524" progId="">
                  <p:embed/>
                </p:oleObj>
              </mc:Choice>
              <mc:Fallback>
                <p:oleObj r:id="rId3" imgW="3895238" imgH="2809524"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5263" y="277813"/>
                        <a:ext cx="946150" cy="681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81" name="Picture 9"/>
          <p:cNvPicPr>
            <a:picLocks noChangeAspect="1" noChangeArrowheads="1"/>
          </p:cNvPicPr>
          <p:nvPr/>
        </p:nvPicPr>
        <p:blipFill>
          <a:blip r:embed="rId5" cstate="print"/>
          <a:srcRect/>
          <a:stretch>
            <a:fillRect/>
          </a:stretch>
        </p:blipFill>
        <p:spPr bwMode="auto">
          <a:xfrm>
            <a:off x="622300" y="417513"/>
            <a:ext cx="2647950" cy="1044575"/>
          </a:xfrm>
          <a:prstGeom prst="rect">
            <a:avLst/>
          </a:prstGeom>
          <a:noFill/>
          <a:ln w="9525">
            <a:noFill/>
            <a:miter lim="800000"/>
            <a:headEnd/>
            <a:tailEnd/>
          </a:ln>
          <a:effectLst/>
        </p:spPr>
      </p:pic>
      <p:sp>
        <p:nvSpPr>
          <p:cNvPr id="3082" name="Rectangle 10"/>
          <p:cNvSpPr>
            <a:spLocks noChangeArrowheads="1"/>
          </p:cNvSpPr>
          <p:nvPr/>
        </p:nvSpPr>
        <p:spPr bwMode="auto">
          <a:xfrm>
            <a:off x="3367088" y="1052513"/>
            <a:ext cx="5327650" cy="144462"/>
          </a:xfrm>
          <a:prstGeom prst="rect">
            <a:avLst/>
          </a:prstGeom>
          <a:solidFill>
            <a:srgbClr val="FFCC00"/>
          </a:solidFill>
          <a:ln w="9525">
            <a:noFill/>
            <a:miter lim="800000"/>
            <a:headEnd/>
            <a:tailEnd/>
          </a:ln>
          <a:effectLst/>
        </p:spPr>
        <p:txBody>
          <a:bodyPr wrap="none" anchor="ctr">
            <a:prstTxWarp prst="textNoShape">
              <a:avLst/>
            </a:prstTxWarp>
          </a:bodyPr>
          <a:lstStyle/>
          <a:p>
            <a:pPr fontAlgn="base">
              <a:spcBef>
                <a:spcPct val="0"/>
              </a:spcBef>
              <a:spcAft>
                <a:spcPct val="0"/>
              </a:spcAft>
            </a:pPr>
            <a:endParaRPr lang="en-US">
              <a:solidFill>
                <a:srgbClr val="000000"/>
              </a:solidFill>
            </a:endParaRPr>
          </a:p>
        </p:txBody>
      </p:sp>
      <p:sp>
        <p:nvSpPr>
          <p:cNvPr id="3083" name="Rectangle 11"/>
          <p:cNvSpPr>
            <a:spLocks noChangeArrowheads="1"/>
          </p:cNvSpPr>
          <p:nvPr/>
        </p:nvSpPr>
        <p:spPr bwMode="auto">
          <a:xfrm>
            <a:off x="3376613" y="530225"/>
            <a:ext cx="2095500" cy="336550"/>
          </a:xfrm>
          <a:prstGeom prst="rect">
            <a:avLst/>
          </a:prstGeom>
          <a:noFill/>
          <a:ln w="9525">
            <a:noFill/>
            <a:miter lim="800000"/>
            <a:headEnd/>
            <a:tailEnd/>
          </a:ln>
          <a:effectLst/>
        </p:spPr>
        <p:txBody>
          <a:bodyPr anchor="ctr">
            <a:prstTxWarp prst="textNoShape">
              <a:avLst/>
            </a:prstTxWarp>
            <a:spAutoFit/>
          </a:bodyPr>
          <a:lstStyle/>
          <a:p>
            <a:pPr algn="ctr" fontAlgn="base">
              <a:spcBef>
                <a:spcPct val="0"/>
              </a:spcBef>
              <a:spcAft>
                <a:spcPct val="0"/>
              </a:spcAft>
            </a:pPr>
            <a:r>
              <a:rPr lang="en-GB" sz="1600" b="1">
                <a:solidFill>
                  <a:srgbClr val="1A599B"/>
                </a:solidFill>
              </a:rPr>
              <a:t>www.ocopomo.org</a:t>
            </a:r>
            <a:r>
              <a:rPr lang="de-DE" sz="1600" b="1">
                <a:solidFill>
                  <a:srgbClr val="1A599B"/>
                </a:solidFill>
              </a:rPr>
              <a:t> </a:t>
            </a:r>
          </a:p>
        </p:txBody>
      </p:sp>
      <p:sp>
        <p:nvSpPr>
          <p:cNvPr id="3084" name="Rectangle 12"/>
          <p:cNvSpPr>
            <a:spLocks noChangeArrowheads="1"/>
          </p:cNvSpPr>
          <p:nvPr/>
        </p:nvSpPr>
        <p:spPr bwMode="auto">
          <a:xfrm>
            <a:off x="657225" y="6094413"/>
            <a:ext cx="7824788" cy="147637"/>
          </a:xfrm>
          <a:prstGeom prst="rect">
            <a:avLst/>
          </a:prstGeom>
          <a:solidFill>
            <a:srgbClr val="FFCC00"/>
          </a:solidFill>
          <a:ln w="9525">
            <a:noFill/>
            <a:miter lim="800000"/>
            <a:headEnd/>
            <a:tailEnd/>
          </a:ln>
          <a:effectLst/>
        </p:spPr>
        <p:txBody>
          <a:bodyPr wrap="none" anchor="ctr">
            <a:prstTxWarp prst="textNoShape">
              <a:avLst/>
            </a:prstTxWarp>
          </a:bodyPr>
          <a:lstStyle/>
          <a:p>
            <a:pPr fontAlgn="base">
              <a:spcBef>
                <a:spcPct val="0"/>
              </a:spcBef>
              <a:spcAft>
                <a:spcPct val="0"/>
              </a:spcAft>
            </a:pPr>
            <a:endParaRPr lang="en-US">
              <a:solidFill>
                <a:srgbClr val="000000"/>
              </a:solidFill>
            </a:endParaRPr>
          </a:p>
        </p:txBody>
      </p:sp>
      <p:pic>
        <p:nvPicPr>
          <p:cNvPr id="3085" name="Picture 13" descr="http://www.provincia.asti.it/hosting/moncalvo/img/unione_europea.jpg"/>
          <p:cNvPicPr>
            <a:picLocks noChangeAspect="1" noChangeArrowheads="1"/>
          </p:cNvPicPr>
          <p:nvPr/>
        </p:nvPicPr>
        <p:blipFill>
          <a:blip r:embed="rId6" cstate="print"/>
          <a:srcRect/>
          <a:stretch>
            <a:fillRect/>
          </a:stretch>
        </p:blipFill>
        <p:spPr bwMode="auto">
          <a:xfrm>
            <a:off x="6256338" y="280988"/>
            <a:ext cx="890587" cy="606425"/>
          </a:xfrm>
          <a:prstGeom prst="rect">
            <a:avLst/>
          </a:prstGeom>
          <a:noFill/>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15693E29-05A4-428F-8797-9FD9D0ECFA67}" type="datetime1">
              <a:rPr lang="sk-SK" smtClean="0">
                <a:solidFill>
                  <a:prstClr val="black">
                    <a:tint val="75000"/>
                  </a:prstClr>
                </a:solidFill>
              </a:rPr>
              <a:pPr/>
              <a:t>28. 11. 2012</a:t>
            </a:fld>
            <a:endParaRPr lang="sk-SK">
              <a:solidFill>
                <a:prstClr val="black">
                  <a:tint val="75000"/>
                </a:prstClr>
              </a:solidFill>
            </a:endParaRPr>
          </a:p>
        </p:txBody>
      </p:sp>
      <p:sp>
        <p:nvSpPr>
          <p:cNvPr id="3" name="Zástupný symbol päty 2"/>
          <p:cNvSpPr>
            <a:spLocks noGrp="1"/>
          </p:cNvSpPr>
          <p:nvPr>
            <p:ph type="ftr" sz="quarter" idx="11"/>
          </p:nvPr>
        </p:nvSpPr>
        <p:spPr/>
        <p:txBody>
          <a:bodyPr/>
          <a:lstStyle/>
          <a:p>
            <a:r>
              <a:rPr lang="en-US" smtClean="0">
                <a:solidFill>
                  <a:prstClr val="black">
                    <a:tint val="75000"/>
                  </a:prstClr>
                </a:solidFill>
              </a:rPr>
              <a:t>WIKT 2012 – 7th Workshop on Intelligent and Knowledge Oriented Technologies</a:t>
            </a:r>
            <a:endParaRPr lang="sk-SK">
              <a:solidFill>
                <a:prstClr val="black">
                  <a:tint val="75000"/>
                </a:prstClr>
              </a:solidFill>
            </a:endParaRPr>
          </a:p>
        </p:txBody>
      </p:sp>
      <p:sp>
        <p:nvSpPr>
          <p:cNvPr id="4" name="Zástupný symbol čísla snímky 3"/>
          <p:cNvSpPr>
            <a:spLocks noGrp="1"/>
          </p:cNvSpPr>
          <p:nvPr>
            <p:ph type="sldNum" sz="quarter" idx="12"/>
          </p:nvPr>
        </p:nvSpPr>
        <p:spPr/>
        <p:txBody>
          <a:bodyPr/>
          <a:lstStyle/>
          <a:p>
            <a:fld id="{DDEA3DFC-88C1-4B0C-8910-291F92813054}" type="slidenum">
              <a:rPr lang="sk-SK" smtClean="0">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5B8DFC81-4623-41A8-BA07-B98B5C1C5B4C}" type="datetime1">
              <a:rPr lang="sk-SK" smtClean="0">
                <a:solidFill>
                  <a:prstClr val="black">
                    <a:tint val="75000"/>
                  </a:prstClr>
                </a:solidFill>
              </a:rPr>
              <a:pPr/>
              <a:t>28. 11. 2012</a:t>
            </a:fld>
            <a:endParaRPr lang="sk-SK">
              <a:solidFill>
                <a:prstClr val="black">
                  <a:tint val="75000"/>
                </a:prstClr>
              </a:solidFill>
            </a:endParaRPr>
          </a:p>
        </p:txBody>
      </p:sp>
      <p:sp>
        <p:nvSpPr>
          <p:cNvPr id="6" name="Zástupný symbol päty 5"/>
          <p:cNvSpPr>
            <a:spLocks noGrp="1"/>
          </p:cNvSpPr>
          <p:nvPr>
            <p:ph type="ftr" sz="quarter" idx="11"/>
          </p:nvPr>
        </p:nvSpPr>
        <p:spPr/>
        <p:txBody>
          <a:bodyPr/>
          <a:lstStyle/>
          <a:p>
            <a:r>
              <a:rPr lang="en-US" smtClean="0">
                <a:solidFill>
                  <a:prstClr val="black">
                    <a:tint val="75000"/>
                  </a:prstClr>
                </a:solidFill>
              </a:rPr>
              <a:t>WIKT 2012 – 7th Workshop on Intelligent and Knowledge Oriented Technologies</a:t>
            </a:r>
            <a:endParaRPr lang="sk-SK">
              <a:solidFill>
                <a:prstClr val="black">
                  <a:tint val="75000"/>
                </a:prstClr>
              </a:solidFill>
            </a:endParaRPr>
          </a:p>
        </p:txBody>
      </p:sp>
      <p:sp>
        <p:nvSpPr>
          <p:cNvPr id="7" name="Zástupný symbol čísla snímky 6"/>
          <p:cNvSpPr>
            <a:spLocks noGrp="1"/>
          </p:cNvSpPr>
          <p:nvPr>
            <p:ph type="sldNum" sz="quarter" idx="12"/>
          </p:nvPr>
        </p:nvSpPr>
        <p:spPr/>
        <p:txBody>
          <a:bodyPr/>
          <a:lstStyle/>
          <a:p>
            <a:fld id="{DDEA3DFC-88C1-4B0C-8910-291F92813054}" type="slidenum">
              <a:rPr lang="sk-SK" smtClean="0">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934D31DD-8016-4DEA-AE5D-99856AEBC6CE}" type="datetime1">
              <a:rPr lang="sk-SK" smtClean="0">
                <a:solidFill>
                  <a:prstClr val="black">
                    <a:tint val="75000"/>
                  </a:prstClr>
                </a:solidFill>
              </a:rPr>
              <a:pPr/>
              <a:t>28. 11. 2012</a:t>
            </a:fld>
            <a:endParaRPr lang="sk-SK">
              <a:solidFill>
                <a:prstClr val="black">
                  <a:tint val="75000"/>
                </a:prstClr>
              </a:solidFill>
            </a:endParaRPr>
          </a:p>
        </p:txBody>
      </p:sp>
      <p:sp>
        <p:nvSpPr>
          <p:cNvPr id="6" name="Zástupný symbol päty 5"/>
          <p:cNvSpPr>
            <a:spLocks noGrp="1"/>
          </p:cNvSpPr>
          <p:nvPr>
            <p:ph type="ftr" sz="quarter" idx="11"/>
          </p:nvPr>
        </p:nvSpPr>
        <p:spPr/>
        <p:txBody>
          <a:bodyPr/>
          <a:lstStyle/>
          <a:p>
            <a:r>
              <a:rPr lang="en-US" smtClean="0">
                <a:solidFill>
                  <a:prstClr val="black">
                    <a:tint val="75000"/>
                  </a:prstClr>
                </a:solidFill>
              </a:rPr>
              <a:t>WIKT 2012 – 7th Workshop on Intelligent and Knowledge Oriented Technologies</a:t>
            </a:r>
            <a:endParaRPr lang="sk-SK">
              <a:solidFill>
                <a:prstClr val="black">
                  <a:tint val="75000"/>
                </a:prstClr>
              </a:solidFill>
            </a:endParaRPr>
          </a:p>
        </p:txBody>
      </p:sp>
      <p:sp>
        <p:nvSpPr>
          <p:cNvPr id="7" name="Zástupný symbol čísla snímky 6"/>
          <p:cNvSpPr>
            <a:spLocks noGrp="1"/>
          </p:cNvSpPr>
          <p:nvPr>
            <p:ph type="sldNum" sz="quarter" idx="12"/>
          </p:nvPr>
        </p:nvSpPr>
        <p:spPr/>
        <p:txBody>
          <a:bodyPr/>
          <a:lstStyle/>
          <a:p>
            <a:fld id="{DDEA3DFC-88C1-4B0C-8910-291F92813054}" type="slidenum">
              <a:rPr lang="sk-SK" smtClean="0">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EA24A69F-EDB1-4526-92EF-D2FB82B6CC18}" type="datetime1">
              <a:rPr lang="sk-SK" smtClean="0">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r>
              <a:rPr lang="en-US" smtClean="0">
                <a:solidFill>
                  <a:prstClr val="black">
                    <a:tint val="75000"/>
                  </a:prstClr>
                </a:solidFill>
              </a:rPr>
              <a:t>WIKT 2012 – 7th Workshop on Intelligent and Knowledge Oriented Technologies</a:t>
            </a:r>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DDEA3DFC-88C1-4B0C-8910-291F92813054}" type="slidenum">
              <a:rPr lang="sk-SK" smtClean="0">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FF80E32E-7AAC-4348-931D-CAC1377FF2E8}" type="datetime1">
              <a:rPr lang="sk-SK" smtClean="0">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r>
              <a:rPr lang="en-US" smtClean="0">
                <a:solidFill>
                  <a:prstClr val="black">
                    <a:tint val="75000"/>
                  </a:prstClr>
                </a:solidFill>
              </a:rPr>
              <a:t>WIKT 2012 – 7th Workshop on Intelligent and Knowledge Oriented Technologies</a:t>
            </a:r>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DDEA3DFC-88C1-4B0C-8910-291F92813054}" type="slidenum">
              <a:rPr lang="sk-SK" smtClean="0">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Úvodná snímka">
    <p:bg>
      <p:bgRef idx="1002">
        <a:schemeClr val="bg2"/>
      </p:bgRef>
    </p:bg>
    <p:spTree>
      <p:nvGrpSpPr>
        <p:cNvPr id="1" name=""/>
        <p:cNvGrpSpPr/>
        <p:nvPr/>
      </p:nvGrpSpPr>
      <p:grpSpPr>
        <a:xfrm>
          <a:off x="0" y="0"/>
          <a:ext cx="0" cy="0"/>
          <a:chOff x="0" y="0"/>
          <a:chExt cx="0" cy="0"/>
        </a:xfrm>
      </p:grpSpPr>
      <p:sp>
        <p:nvSpPr>
          <p:cNvPr id="9" name="Nadpis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sk-SK" smtClean="0"/>
              <a:t>Kliknite sem a upravte štýl predlohy nadpisov.</a:t>
            </a:r>
            <a:endParaRPr kumimoji="0" lang="en-US"/>
          </a:p>
        </p:txBody>
      </p:sp>
      <p:sp>
        <p:nvSpPr>
          <p:cNvPr id="17" name="Podnadpis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k-SK" smtClean="0"/>
              <a:t>Kliknite sem a upravte štýl predlohy podnadpisov.</a:t>
            </a:r>
            <a:endParaRPr kumimoji="0" lang="en-US"/>
          </a:p>
        </p:txBody>
      </p:sp>
      <p:sp>
        <p:nvSpPr>
          <p:cNvPr id="30" name="Zástupný symbol dátumu 29"/>
          <p:cNvSpPr>
            <a:spLocks noGrp="1"/>
          </p:cNvSpPr>
          <p:nvPr>
            <p:ph type="dt" sz="half" idx="10"/>
          </p:nvPr>
        </p:nvSpPr>
        <p:spPr/>
        <p:txBody>
          <a:bodyPr/>
          <a:lstStyle/>
          <a:p>
            <a:fld id="{F84DCF41-3E62-4C72-9E7D-11D385F711D2}" type="datetimeFigureOut">
              <a:rPr lang="sk-SK" smtClean="0">
                <a:solidFill>
                  <a:srgbClr val="DBF5F9">
                    <a:shade val="90000"/>
                  </a:srgbClr>
                </a:solidFill>
              </a:rPr>
              <a:pPr/>
              <a:t>28. 11. 2012</a:t>
            </a:fld>
            <a:endParaRPr lang="sk-SK">
              <a:solidFill>
                <a:srgbClr val="DBF5F9">
                  <a:shade val="90000"/>
                </a:srgbClr>
              </a:solidFill>
            </a:endParaRPr>
          </a:p>
        </p:txBody>
      </p:sp>
      <p:sp>
        <p:nvSpPr>
          <p:cNvPr id="19" name="Zástupný symbol päty 18"/>
          <p:cNvSpPr>
            <a:spLocks noGrp="1"/>
          </p:cNvSpPr>
          <p:nvPr>
            <p:ph type="ftr" sz="quarter" idx="11"/>
          </p:nvPr>
        </p:nvSpPr>
        <p:spPr/>
        <p:txBody>
          <a:bodyPr/>
          <a:lstStyle/>
          <a:p>
            <a:endParaRPr lang="sk-SK">
              <a:solidFill>
                <a:srgbClr val="DBF5F9">
                  <a:shade val="90000"/>
                </a:srgbClr>
              </a:solidFill>
            </a:endParaRPr>
          </a:p>
        </p:txBody>
      </p:sp>
      <p:sp>
        <p:nvSpPr>
          <p:cNvPr id="27" name="Zástupný symbol čísla snímky 26"/>
          <p:cNvSpPr>
            <a:spLocks noGrp="1"/>
          </p:cNvSpPr>
          <p:nvPr>
            <p:ph type="sldNum" sz="quarter" idx="12"/>
          </p:nvPr>
        </p:nvSpPr>
        <p:spPr/>
        <p:txBody>
          <a:bodyPr/>
          <a:lstStyle/>
          <a:p>
            <a:fld id="{8EF44184-E8B5-4673-98BD-0CD8B9050A29}" type="slidenum">
              <a:rPr lang="sk-SK" smtClean="0">
                <a:solidFill>
                  <a:srgbClr val="DBF5F9">
                    <a:shade val="90000"/>
                  </a:srgbClr>
                </a:solidFill>
              </a:rPr>
              <a:pPr/>
              <a:t>‹#›</a:t>
            </a:fld>
            <a:endParaRPr lang="sk-SK">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Kliknite sem a upravte štýl predlohy nadpisov.</a:t>
            </a:r>
            <a:endParaRPr kumimoji="0" lang="en-US"/>
          </a:p>
        </p:txBody>
      </p:sp>
      <p:sp>
        <p:nvSpPr>
          <p:cNvPr id="3" name="Zástupný symbol obsahu 2"/>
          <p:cNvSpPr>
            <a:spLocks noGrp="1"/>
          </p:cNvSpPr>
          <p:nvPr>
            <p:ph idx="1"/>
          </p:nvPr>
        </p:nvSpPr>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F84DCF41-3E62-4C72-9E7D-11D385F711D2}" type="datetimeFigureOut">
              <a:rPr lang="sk-SK" smtClean="0">
                <a:solidFill>
                  <a:srgbClr val="04617B">
                    <a:shade val="90000"/>
                  </a:srgbClr>
                </a:solidFill>
              </a:rPr>
              <a:pPr/>
              <a:t>28. 11. 2012</a:t>
            </a:fld>
            <a:endParaRPr lang="sk-SK">
              <a:solidFill>
                <a:srgbClr val="04617B">
                  <a:shade val="90000"/>
                </a:srgbClr>
              </a:solidFill>
            </a:endParaRPr>
          </a:p>
        </p:txBody>
      </p:sp>
      <p:sp>
        <p:nvSpPr>
          <p:cNvPr id="5" name="Zástupný symbol päty 4"/>
          <p:cNvSpPr>
            <a:spLocks noGrp="1"/>
          </p:cNvSpPr>
          <p:nvPr>
            <p:ph type="ftr" sz="quarter" idx="11"/>
          </p:nvPr>
        </p:nvSpPr>
        <p:spPr/>
        <p:txBody>
          <a:bodyPr/>
          <a:lstStyle/>
          <a:p>
            <a:endParaRPr lang="sk-SK">
              <a:solidFill>
                <a:srgbClr val="04617B">
                  <a:shade val="90000"/>
                </a:srgbClr>
              </a:solidFill>
            </a:endParaRPr>
          </a:p>
        </p:txBody>
      </p:sp>
      <p:sp>
        <p:nvSpPr>
          <p:cNvPr id="6" name="Zástupný symbol čísla snímky 5"/>
          <p:cNvSpPr>
            <a:spLocks noGrp="1"/>
          </p:cNvSpPr>
          <p:nvPr>
            <p:ph type="sldNum" sz="quarter" idx="12"/>
          </p:nvPr>
        </p:nvSpPr>
        <p:spPr/>
        <p:txBody>
          <a:bodyPr/>
          <a:lstStyle/>
          <a:p>
            <a:fld id="{8EF44184-E8B5-4673-98BD-0CD8B9050A29}" type="slidenum">
              <a:rPr lang="sk-SK" smtClean="0">
                <a:solidFill>
                  <a:srgbClr val="04617B">
                    <a:shade val="90000"/>
                  </a:srgbClr>
                </a:solidFill>
              </a:rPr>
              <a:pPr/>
              <a:t>‹#›</a:t>
            </a:fld>
            <a:endParaRPr lang="sk-SK">
              <a:solidFill>
                <a:srgbClr val="04617B">
                  <a:shade val="90000"/>
                </a:srgbClr>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Hlavička sekcie">
    <p:bg>
      <p:bgRef idx="1002">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sk-SK" smtClean="0"/>
              <a:t>Kliknite sem a upravte štýl predlohy nadpisov.</a:t>
            </a:r>
            <a:endParaRPr kumimoji="0" lang="en-US"/>
          </a:p>
        </p:txBody>
      </p:sp>
      <p:sp>
        <p:nvSpPr>
          <p:cNvPr id="3" name="Zástupný symbol textu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k-SK" smtClean="0"/>
              <a:t>Kliknite sem a upravte štýly predlohy textu.</a:t>
            </a:r>
          </a:p>
        </p:txBody>
      </p:sp>
      <p:sp>
        <p:nvSpPr>
          <p:cNvPr id="4" name="Zástupný symbol dátumu 3"/>
          <p:cNvSpPr>
            <a:spLocks noGrp="1"/>
          </p:cNvSpPr>
          <p:nvPr>
            <p:ph type="dt" sz="half" idx="10"/>
          </p:nvPr>
        </p:nvSpPr>
        <p:spPr/>
        <p:txBody>
          <a:bodyPr/>
          <a:lstStyle/>
          <a:p>
            <a:fld id="{F84DCF41-3E62-4C72-9E7D-11D385F711D2}" type="datetimeFigureOut">
              <a:rPr lang="sk-SK" smtClean="0">
                <a:solidFill>
                  <a:srgbClr val="DBF5F9">
                    <a:shade val="90000"/>
                  </a:srgbClr>
                </a:solidFill>
              </a:rPr>
              <a:pPr/>
              <a:t>28. 11. 2012</a:t>
            </a:fld>
            <a:endParaRPr lang="sk-SK">
              <a:solidFill>
                <a:srgbClr val="DBF5F9">
                  <a:shade val="90000"/>
                </a:srgbClr>
              </a:solidFill>
            </a:endParaRPr>
          </a:p>
        </p:txBody>
      </p:sp>
      <p:sp>
        <p:nvSpPr>
          <p:cNvPr id="5" name="Zástupný symbol päty 4"/>
          <p:cNvSpPr>
            <a:spLocks noGrp="1"/>
          </p:cNvSpPr>
          <p:nvPr>
            <p:ph type="ftr" sz="quarter" idx="11"/>
          </p:nvPr>
        </p:nvSpPr>
        <p:spPr/>
        <p:txBody>
          <a:bodyPr/>
          <a:lstStyle/>
          <a:p>
            <a:endParaRPr lang="sk-SK">
              <a:solidFill>
                <a:srgbClr val="DBF5F9">
                  <a:shade val="90000"/>
                </a:srgbClr>
              </a:solidFill>
            </a:endParaRPr>
          </a:p>
        </p:txBody>
      </p:sp>
      <p:sp>
        <p:nvSpPr>
          <p:cNvPr id="6" name="Zástupný symbol čísla snímky 5"/>
          <p:cNvSpPr>
            <a:spLocks noGrp="1"/>
          </p:cNvSpPr>
          <p:nvPr>
            <p:ph type="sldNum" sz="quarter" idx="12"/>
          </p:nvPr>
        </p:nvSpPr>
        <p:spPr/>
        <p:txBody>
          <a:bodyPr/>
          <a:lstStyle/>
          <a:p>
            <a:fld id="{8EF44184-E8B5-4673-98BD-0CD8B9050A29}" type="slidenum">
              <a:rPr lang="sk-SK" smtClean="0">
                <a:solidFill>
                  <a:srgbClr val="DBF5F9">
                    <a:shade val="90000"/>
                  </a:srgbClr>
                </a:solidFill>
              </a:rPr>
              <a:pPr/>
              <a:t>‹#›</a:t>
            </a:fld>
            <a:endParaRPr lang="sk-SK">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a:lstStyle/>
          <a:p>
            <a:r>
              <a:rPr kumimoji="0" lang="sk-SK" smtClean="0"/>
              <a:t>Kliknite sem a upravte štýl predlohy nadpisov.</a:t>
            </a:r>
            <a:endParaRPr kumimoji="0" lang="en-US"/>
          </a:p>
        </p:txBody>
      </p:sp>
      <p:sp>
        <p:nvSpPr>
          <p:cNvPr id="3" name="Zástupný symbol obsah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obsah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5" name="Zástupný symbol dátumu 4"/>
          <p:cNvSpPr>
            <a:spLocks noGrp="1"/>
          </p:cNvSpPr>
          <p:nvPr>
            <p:ph type="dt" sz="half" idx="10"/>
          </p:nvPr>
        </p:nvSpPr>
        <p:spPr/>
        <p:txBody>
          <a:bodyPr/>
          <a:lstStyle/>
          <a:p>
            <a:fld id="{F84DCF41-3E62-4C72-9E7D-11D385F711D2}" type="datetimeFigureOut">
              <a:rPr lang="sk-SK" smtClean="0">
                <a:solidFill>
                  <a:srgbClr val="04617B">
                    <a:shade val="90000"/>
                  </a:srgbClr>
                </a:solidFill>
              </a:rPr>
              <a:pPr/>
              <a:t>28. 11. 2012</a:t>
            </a:fld>
            <a:endParaRPr lang="sk-SK">
              <a:solidFill>
                <a:srgbClr val="04617B">
                  <a:shade val="90000"/>
                </a:srgbClr>
              </a:solidFill>
            </a:endParaRPr>
          </a:p>
        </p:txBody>
      </p:sp>
      <p:sp>
        <p:nvSpPr>
          <p:cNvPr id="6" name="Zástupný symbol päty 5"/>
          <p:cNvSpPr>
            <a:spLocks noGrp="1"/>
          </p:cNvSpPr>
          <p:nvPr>
            <p:ph type="ftr" sz="quarter" idx="11"/>
          </p:nvPr>
        </p:nvSpPr>
        <p:spPr/>
        <p:txBody>
          <a:bodyPr/>
          <a:lstStyle/>
          <a:p>
            <a:endParaRPr lang="sk-SK">
              <a:solidFill>
                <a:srgbClr val="04617B">
                  <a:shade val="90000"/>
                </a:srgbClr>
              </a:solidFill>
            </a:endParaRPr>
          </a:p>
        </p:txBody>
      </p:sp>
      <p:sp>
        <p:nvSpPr>
          <p:cNvPr id="7" name="Zástupný symbol čísla snímky 6"/>
          <p:cNvSpPr>
            <a:spLocks noGrp="1"/>
          </p:cNvSpPr>
          <p:nvPr>
            <p:ph type="sldNum" sz="quarter" idx="12"/>
          </p:nvPr>
        </p:nvSpPr>
        <p:spPr/>
        <p:txBody>
          <a:bodyPr/>
          <a:lstStyle/>
          <a:p>
            <a:fld id="{8EF44184-E8B5-4673-98BD-0CD8B9050A29}" type="slidenum">
              <a:rPr lang="sk-SK" smtClean="0">
                <a:solidFill>
                  <a:srgbClr val="04617B">
                    <a:shade val="90000"/>
                  </a:srgbClr>
                </a:solidFill>
              </a:rPr>
              <a:pPr/>
              <a:t>‹#›</a:t>
            </a:fld>
            <a:endParaRPr lang="sk-SK">
              <a:solidFill>
                <a:srgbClr val="04617B">
                  <a:shade val="90000"/>
                </a:srgbClr>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tIns="45720" anchor="b"/>
          <a:lstStyle>
            <a:lvl1pPr>
              <a:defRPr/>
            </a:lvl1pPr>
          </a:lstStyle>
          <a:p>
            <a:r>
              <a:rPr kumimoji="0" lang="sk-SK" smtClean="0"/>
              <a:t>Kliknite sem a upravte štýl predlohy nadpisov.</a:t>
            </a:r>
            <a:endParaRPr kumimoji="0" lang="en-US"/>
          </a:p>
        </p:txBody>
      </p:sp>
      <p:sp>
        <p:nvSpPr>
          <p:cNvPr id="3" name="Zástupný symbol textu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sk-SK" smtClean="0"/>
              <a:t>Kliknite sem a upravte štýly predlohy textu.</a:t>
            </a:r>
          </a:p>
        </p:txBody>
      </p:sp>
      <p:sp>
        <p:nvSpPr>
          <p:cNvPr id="4" name="Zástupný symbol textu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sk-SK" smtClean="0"/>
              <a:t>Kliknite sem a upravte štýly predlohy textu.</a:t>
            </a:r>
          </a:p>
        </p:txBody>
      </p:sp>
      <p:sp>
        <p:nvSpPr>
          <p:cNvPr id="5" name="Zástupný symbol obsah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6" name="Zástupný symbol obsah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7" name="Zástupný symbol dátumu 6"/>
          <p:cNvSpPr>
            <a:spLocks noGrp="1"/>
          </p:cNvSpPr>
          <p:nvPr>
            <p:ph type="dt" sz="half" idx="10"/>
          </p:nvPr>
        </p:nvSpPr>
        <p:spPr/>
        <p:txBody>
          <a:bodyPr/>
          <a:lstStyle/>
          <a:p>
            <a:fld id="{F84DCF41-3E62-4C72-9E7D-11D385F711D2}" type="datetimeFigureOut">
              <a:rPr lang="sk-SK" smtClean="0">
                <a:solidFill>
                  <a:srgbClr val="04617B">
                    <a:shade val="90000"/>
                  </a:srgbClr>
                </a:solidFill>
              </a:rPr>
              <a:pPr/>
              <a:t>28. 11. 2012</a:t>
            </a:fld>
            <a:endParaRPr lang="sk-SK">
              <a:solidFill>
                <a:srgbClr val="04617B">
                  <a:shade val="90000"/>
                </a:srgbClr>
              </a:solidFill>
            </a:endParaRPr>
          </a:p>
        </p:txBody>
      </p:sp>
      <p:sp>
        <p:nvSpPr>
          <p:cNvPr id="8" name="Zástupný symbol päty 7"/>
          <p:cNvSpPr>
            <a:spLocks noGrp="1"/>
          </p:cNvSpPr>
          <p:nvPr>
            <p:ph type="ftr" sz="quarter" idx="11"/>
          </p:nvPr>
        </p:nvSpPr>
        <p:spPr/>
        <p:txBody>
          <a:bodyPr/>
          <a:lstStyle/>
          <a:p>
            <a:endParaRPr lang="sk-SK">
              <a:solidFill>
                <a:srgbClr val="04617B">
                  <a:shade val="90000"/>
                </a:srgbClr>
              </a:solidFill>
            </a:endParaRPr>
          </a:p>
        </p:txBody>
      </p:sp>
      <p:sp>
        <p:nvSpPr>
          <p:cNvPr id="9" name="Zástupný symbol čísla snímky 8"/>
          <p:cNvSpPr>
            <a:spLocks noGrp="1"/>
          </p:cNvSpPr>
          <p:nvPr>
            <p:ph type="sldNum" sz="quarter" idx="12"/>
          </p:nvPr>
        </p:nvSpPr>
        <p:spPr/>
        <p:txBody>
          <a:bodyPr/>
          <a:lstStyle/>
          <a:p>
            <a:fld id="{8EF44184-E8B5-4673-98BD-0CD8B9050A29}" type="slidenum">
              <a:rPr lang="sk-SK" smtClean="0">
                <a:solidFill>
                  <a:srgbClr val="04617B">
                    <a:shade val="90000"/>
                  </a:srgbClr>
                </a:solidFill>
              </a:rPr>
              <a:pPr/>
              <a:t>‹#›</a:t>
            </a:fld>
            <a:endParaRPr lang="sk-SK">
              <a:solidFill>
                <a:srgbClr val="04617B">
                  <a:shade val="90000"/>
                </a:srgb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fld id="{347FB204-6A1E-D24F-B874-1E6BF2544D5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sk-SK" smtClean="0"/>
              <a:t>Kliknite sem a upravte štýl predlohy nadpisov.</a:t>
            </a:r>
            <a:endParaRPr kumimoji="0" lang="en-US"/>
          </a:p>
        </p:txBody>
      </p:sp>
      <p:sp>
        <p:nvSpPr>
          <p:cNvPr id="3" name="Zástupný symbol dátumu 2"/>
          <p:cNvSpPr>
            <a:spLocks noGrp="1"/>
          </p:cNvSpPr>
          <p:nvPr>
            <p:ph type="dt" sz="half" idx="10"/>
          </p:nvPr>
        </p:nvSpPr>
        <p:spPr/>
        <p:txBody>
          <a:bodyPr/>
          <a:lstStyle/>
          <a:p>
            <a:fld id="{F84DCF41-3E62-4C72-9E7D-11D385F711D2}" type="datetimeFigureOut">
              <a:rPr lang="sk-SK" smtClean="0">
                <a:solidFill>
                  <a:srgbClr val="04617B">
                    <a:shade val="90000"/>
                  </a:srgbClr>
                </a:solidFill>
              </a:rPr>
              <a:pPr/>
              <a:t>28. 11. 2012</a:t>
            </a:fld>
            <a:endParaRPr lang="sk-SK">
              <a:solidFill>
                <a:srgbClr val="04617B">
                  <a:shade val="90000"/>
                </a:srgbClr>
              </a:solidFill>
            </a:endParaRPr>
          </a:p>
        </p:txBody>
      </p:sp>
      <p:sp>
        <p:nvSpPr>
          <p:cNvPr id="4" name="Zástupný symbol päty 3"/>
          <p:cNvSpPr>
            <a:spLocks noGrp="1"/>
          </p:cNvSpPr>
          <p:nvPr>
            <p:ph type="ftr" sz="quarter" idx="11"/>
          </p:nvPr>
        </p:nvSpPr>
        <p:spPr/>
        <p:txBody>
          <a:bodyPr/>
          <a:lstStyle/>
          <a:p>
            <a:endParaRPr lang="sk-SK">
              <a:solidFill>
                <a:srgbClr val="04617B">
                  <a:shade val="90000"/>
                </a:srgbClr>
              </a:solidFill>
            </a:endParaRPr>
          </a:p>
        </p:txBody>
      </p:sp>
      <p:sp>
        <p:nvSpPr>
          <p:cNvPr id="5" name="Zástupný symbol čísla snímky 4"/>
          <p:cNvSpPr>
            <a:spLocks noGrp="1"/>
          </p:cNvSpPr>
          <p:nvPr>
            <p:ph type="sldNum" sz="quarter" idx="12"/>
          </p:nvPr>
        </p:nvSpPr>
        <p:spPr/>
        <p:txBody>
          <a:bodyPr/>
          <a:lstStyle/>
          <a:p>
            <a:fld id="{8EF44184-E8B5-4673-98BD-0CD8B9050A29}" type="slidenum">
              <a:rPr lang="sk-SK" smtClean="0">
                <a:solidFill>
                  <a:srgbClr val="04617B">
                    <a:shade val="90000"/>
                  </a:srgbClr>
                </a:solidFill>
              </a:rPr>
              <a:pPr/>
              <a:t>‹#›</a:t>
            </a:fld>
            <a:endParaRPr lang="sk-SK">
              <a:solidFill>
                <a:srgbClr val="04617B">
                  <a:shade val="90000"/>
                </a:srgbClr>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F84DCF41-3E62-4C72-9E7D-11D385F711D2}" type="datetimeFigureOut">
              <a:rPr lang="sk-SK" smtClean="0">
                <a:solidFill>
                  <a:srgbClr val="04617B">
                    <a:shade val="90000"/>
                  </a:srgbClr>
                </a:solidFill>
              </a:rPr>
              <a:pPr/>
              <a:t>28. 11. 2012</a:t>
            </a:fld>
            <a:endParaRPr lang="sk-SK">
              <a:solidFill>
                <a:srgbClr val="04617B">
                  <a:shade val="90000"/>
                </a:srgbClr>
              </a:solidFill>
            </a:endParaRPr>
          </a:p>
        </p:txBody>
      </p:sp>
      <p:sp>
        <p:nvSpPr>
          <p:cNvPr id="3" name="Zástupný symbol päty 2"/>
          <p:cNvSpPr>
            <a:spLocks noGrp="1"/>
          </p:cNvSpPr>
          <p:nvPr>
            <p:ph type="ftr" sz="quarter" idx="11"/>
          </p:nvPr>
        </p:nvSpPr>
        <p:spPr/>
        <p:txBody>
          <a:bodyPr/>
          <a:lstStyle/>
          <a:p>
            <a:endParaRPr lang="sk-SK">
              <a:solidFill>
                <a:srgbClr val="04617B">
                  <a:shade val="90000"/>
                </a:srgbClr>
              </a:solidFill>
            </a:endParaRPr>
          </a:p>
        </p:txBody>
      </p:sp>
      <p:sp>
        <p:nvSpPr>
          <p:cNvPr id="4" name="Zástupný symbol čísla snímky 3"/>
          <p:cNvSpPr>
            <a:spLocks noGrp="1"/>
          </p:cNvSpPr>
          <p:nvPr>
            <p:ph type="sldNum" sz="quarter" idx="12"/>
          </p:nvPr>
        </p:nvSpPr>
        <p:spPr/>
        <p:txBody>
          <a:bodyPr/>
          <a:lstStyle/>
          <a:p>
            <a:fld id="{8EF44184-E8B5-4673-98BD-0CD8B9050A29}" type="slidenum">
              <a:rPr lang="sk-SK" smtClean="0">
                <a:solidFill>
                  <a:srgbClr val="04617B">
                    <a:shade val="90000"/>
                  </a:srgbClr>
                </a:solidFill>
              </a:rPr>
              <a:pPr/>
              <a:t>‹#›</a:t>
            </a:fld>
            <a:endParaRPr lang="sk-SK">
              <a:solidFill>
                <a:srgbClr val="04617B">
                  <a:shade val="90000"/>
                </a:srgbClr>
              </a:solidFil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sk-SK" smtClean="0"/>
              <a:t>Kliknite sem a upravte štýl predlohy nadpisov.</a:t>
            </a:r>
            <a:endParaRPr kumimoji="0" lang="en-US"/>
          </a:p>
        </p:txBody>
      </p:sp>
      <p:sp>
        <p:nvSpPr>
          <p:cNvPr id="3" name="Zástupný symbol textu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sk-SK" smtClean="0"/>
              <a:t>Kliknite sem a upravte štýly predlohy textu.</a:t>
            </a:r>
          </a:p>
        </p:txBody>
      </p:sp>
      <p:sp>
        <p:nvSpPr>
          <p:cNvPr id="4" name="Zástupný symbol obsah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5" name="Zástupný symbol dátumu 4"/>
          <p:cNvSpPr>
            <a:spLocks noGrp="1"/>
          </p:cNvSpPr>
          <p:nvPr>
            <p:ph type="dt" sz="half" idx="10"/>
          </p:nvPr>
        </p:nvSpPr>
        <p:spPr/>
        <p:txBody>
          <a:bodyPr/>
          <a:lstStyle/>
          <a:p>
            <a:fld id="{F84DCF41-3E62-4C72-9E7D-11D385F711D2}" type="datetimeFigureOut">
              <a:rPr lang="sk-SK" smtClean="0">
                <a:solidFill>
                  <a:srgbClr val="04617B">
                    <a:shade val="90000"/>
                  </a:srgbClr>
                </a:solidFill>
              </a:rPr>
              <a:pPr/>
              <a:t>28. 11. 2012</a:t>
            </a:fld>
            <a:endParaRPr lang="sk-SK">
              <a:solidFill>
                <a:srgbClr val="04617B">
                  <a:shade val="90000"/>
                </a:srgbClr>
              </a:solidFill>
            </a:endParaRPr>
          </a:p>
        </p:txBody>
      </p:sp>
      <p:sp>
        <p:nvSpPr>
          <p:cNvPr id="6" name="Zástupný symbol päty 5"/>
          <p:cNvSpPr>
            <a:spLocks noGrp="1"/>
          </p:cNvSpPr>
          <p:nvPr>
            <p:ph type="ftr" sz="quarter" idx="11"/>
          </p:nvPr>
        </p:nvSpPr>
        <p:spPr/>
        <p:txBody>
          <a:bodyPr/>
          <a:lstStyle/>
          <a:p>
            <a:endParaRPr lang="sk-SK">
              <a:solidFill>
                <a:srgbClr val="04617B">
                  <a:shade val="90000"/>
                </a:srgbClr>
              </a:solidFill>
            </a:endParaRPr>
          </a:p>
        </p:txBody>
      </p:sp>
      <p:sp>
        <p:nvSpPr>
          <p:cNvPr id="7" name="Zástupný symbol čísla snímky 6"/>
          <p:cNvSpPr>
            <a:spLocks noGrp="1"/>
          </p:cNvSpPr>
          <p:nvPr>
            <p:ph type="sldNum" sz="quarter" idx="12"/>
          </p:nvPr>
        </p:nvSpPr>
        <p:spPr/>
        <p:txBody>
          <a:bodyPr/>
          <a:lstStyle/>
          <a:p>
            <a:fld id="{8EF44184-E8B5-4673-98BD-0CD8B9050A29}" type="slidenum">
              <a:rPr lang="sk-SK" smtClean="0">
                <a:solidFill>
                  <a:srgbClr val="04617B">
                    <a:shade val="90000"/>
                  </a:srgbClr>
                </a:solidFill>
              </a:rPr>
              <a:pPr/>
              <a:t>‹#›</a:t>
            </a:fld>
            <a:endParaRPr lang="sk-SK">
              <a:solidFill>
                <a:srgbClr val="04617B">
                  <a:shade val="90000"/>
                </a:srgbClr>
              </a:solidFil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9" name="Obdĺžnik s jedným odstrihnutým a zaobleným roho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ravouhlý trojuholní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Nadpis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sk-SK" smtClean="0"/>
              <a:t>Kliknite sem a upravte štýl predlohy nadpisov.</a:t>
            </a:r>
            <a:endParaRPr kumimoji="0" lang="en-US"/>
          </a:p>
        </p:txBody>
      </p:sp>
      <p:sp>
        <p:nvSpPr>
          <p:cNvPr id="4" name="Zástupný symbol textu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sk-SK" smtClean="0"/>
              <a:t>Kliknite sem a upravte štýly predlohy textu.</a:t>
            </a:r>
          </a:p>
        </p:txBody>
      </p:sp>
      <p:sp>
        <p:nvSpPr>
          <p:cNvPr id="5" name="Zástupný symbol dátumu 4"/>
          <p:cNvSpPr>
            <a:spLocks noGrp="1"/>
          </p:cNvSpPr>
          <p:nvPr>
            <p:ph type="dt" sz="half" idx="10"/>
          </p:nvPr>
        </p:nvSpPr>
        <p:spPr/>
        <p:txBody>
          <a:bodyPr/>
          <a:lstStyle/>
          <a:p>
            <a:fld id="{F84DCF41-3E62-4C72-9E7D-11D385F711D2}" type="datetimeFigureOut">
              <a:rPr lang="sk-SK" smtClean="0">
                <a:solidFill>
                  <a:srgbClr val="04617B">
                    <a:shade val="90000"/>
                  </a:srgbClr>
                </a:solidFill>
              </a:rPr>
              <a:pPr/>
              <a:t>28. 11. 2012</a:t>
            </a:fld>
            <a:endParaRPr lang="sk-SK">
              <a:solidFill>
                <a:srgbClr val="04617B">
                  <a:shade val="90000"/>
                </a:srgbClr>
              </a:solidFill>
            </a:endParaRPr>
          </a:p>
        </p:txBody>
      </p:sp>
      <p:sp>
        <p:nvSpPr>
          <p:cNvPr id="6" name="Zástupný symbol päty 5"/>
          <p:cNvSpPr>
            <a:spLocks noGrp="1"/>
          </p:cNvSpPr>
          <p:nvPr>
            <p:ph type="ftr" sz="quarter" idx="11"/>
          </p:nvPr>
        </p:nvSpPr>
        <p:spPr/>
        <p:txBody>
          <a:bodyPr/>
          <a:lstStyle/>
          <a:p>
            <a:endParaRPr lang="sk-SK">
              <a:solidFill>
                <a:srgbClr val="04617B">
                  <a:shade val="90000"/>
                </a:srgbClr>
              </a:solidFill>
            </a:endParaRPr>
          </a:p>
        </p:txBody>
      </p:sp>
      <p:sp>
        <p:nvSpPr>
          <p:cNvPr id="7" name="Zástupný symbol čísla snímky 6"/>
          <p:cNvSpPr>
            <a:spLocks noGrp="1"/>
          </p:cNvSpPr>
          <p:nvPr>
            <p:ph type="sldNum" sz="quarter" idx="12"/>
          </p:nvPr>
        </p:nvSpPr>
        <p:spPr>
          <a:xfrm>
            <a:off x="8077200" y="6356350"/>
            <a:ext cx="609600" cy="365125"/>
          </a:xfrm>
        </p:spPr>
        <p:txBody>
          <a:bodyPr/>
          <a:lstStyle/>
          <a:p>
            <a:fld id="{8EF44184-E8B5-4673-98BD-0CD8B9050A29}" type="slidenum">
              <a:rPr lang="sk-SK" smtClean="0">
                <a:solidFill>
                  <a:srgbClr val="04617B">
                    <a:shade val="90000"/>
                  </a:srgbClr>
                </a:solidFill>
              </a:rPr>
              <a:pPr/>
              <a:t>‹#›</a:t>
            </a:fld>
            <a:endParaRPr lang="sk-SK">
              <a:solidFill>
                <a:srgbClr val="04617B">
                  <a:shade val="90000"/>
                </a:srgbClr>
              </a:solidFill>
            </a:endParaRPr>
          </a:p>
        </p:txBody>
      </p:sp>
      <p:sp>
        <p:nvSpPr>
          <p:cNvPr id="3" name="Zástupný symbol obrázka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sk-SK" smtClean="0"/>
              <a:t>Ak chcete pridať obrázok, kliknite na ikonu</a:t>
            </a:r>
            <a:endParaRPr kumimoji="0" lang="en-US" dirty="0"/>
          </a:p>
        </p:txBody>
      </p:sp>
      <p:sp>
        <p:nvSpPr>
          <p:cNvPr id="10" name="Voľná form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Voľná form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Kliknite sem a upravte štýl predlohy nadpisov.</a:t>
            </a:r>
            <a:endParaRPr kumimoji="0" lang="en-US"/>
          </a:p>
        </p:txBody>
      </p:sp>
      <p:sp>
        <p:nvSpPr>
          <p:cNvPr id="3" name="Zástupný symbol zvislého textu 2"/>
          <p:cNvSpPr>
            <a:spLocks noGrp="1"/>
          </p:cNvSpPr>
          <p:nvPr>
            <p:ph type="body" orient="vert" idx="1"/>
          </p:nvPr>
        </p:nvSpPr>
        <p:spPr/>
        <p:txBody>
          <a:bodyPr vert="eaVer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F84DCF41-3E62-4C72-9E7D-11D385F711D2}" type="datetimeFigureOut">
              <a:rPr lang="sk-SK" smtClean="0">
                <a:solidFill>
                  <a:srgbClr val="04617B">
                    <a:shade val="90000"/>
                  </a:srgbClr>
                </a:solidFill>
              </a:rPr>
              <a:pPr/>
              <a:t>28. 11. 2012</a:t>
            </a:fld>
            <a:endParaRPr lang="sk-SK">
              <a:solidFill>
                <a:srgbClr val="04617B">
                  <a:shade val="90000"/>
                </a:srgbClr>
              </a:solidFill>
            </a:endParaRPr>
          </a:p>
        </p:txBody>
      </p:sp>
      <p:sp>
        <p:nvSpPr>
          <p:cNvPr id="5" name="Zástupný symbol päty 4"/>
          <p:cNvSpPr>
            <a:spLocks noGrp="1"/>
          </p:cNvSpPr>
          <p:nvPr>
            <p:ph type="ftr" sz="quarter" idx="11"/>
          </p:nvPr>
        </p:nvSpPr>
        <p:spPr/>
        <p:txBody>
          <a:bodyPr/>
          <a:lstStyle/>
          <a:p>
            <a:endParaRPr lang="sk-SK">
              <a:solidFill>
                <a:srgbClr val="04617B">
                  <a:shade val="90000"/>
                </a:srgbClr>
              </a:solidFill>
            </a:endParaRPr>
          </a:p>
        </p:txBody>
      </p:sp>
      <p:sp>
        <p:nvSpPr>
          <p:cNvPr id="6" name="Zástupný symbol čísla snímky 5"/>
          <p:cNvSpPr>
            <a:spLocks noGrp="1"/>
          </p:cNvSpPr>
          <p:nvPr>
            <p:ph type="sldNum" sz="quarter" idx="12"/>
          </p:nvPr>
        </p:nvSpPr>
        <p:spPr/>
        <p:txBody>
          <a:bodyPr/>
          <a:lstStyle/>
          <a:p>
            <a:fld id="{8EF44184-E8B5-4673-98BD-0CD8B9050A29}" type="slidenum">
              <a:rPr lang="sk-SK" smtClean="0">
                <a:solidFill>
                  <a:srgbClr val="04617B">
                    <a:shade val="90000"/>
                  </a:srgbClr>
                </a:solidFill>
              </a:rPr>
              <a:pPr/>
              <a:t>‹#›</a:t>
            </a:fld>
            <a:endParaRPr lang="sk-SK">
              <a:solidFill>
                <a:srgbClr val="04617B">
                  <a:shade val="90000"/>
                </a:srgbClr>
              </a:solidFil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914401"/>
            <a:ext cx="2057400" cy="5211763"/>
          </a:xfrm>
        </p:spPr>
        <p:txBody>
          <a:bodyPr vert="eaVert"/>
          <a:lstStyle/>
          <a:p>
            <a:r>
              <a:rPr kumimoji="0" lang="sk-SK" smtClean="0"/>
              <a:t>Kliknite sem a upravte štýl predlohy nadpisov.</a:t>
            </a:r>
            <a:endParaRPr kumimoji="0" lang="en-US"/>
          </a:p>
        </p:txBody>
      </p:sp>
      <p:sp>
        <p:nvSpPr>
          <p:cNvPr id="3" name="Zástupný symbol zvislého textu 2"/>
          <p:cNvSpPr>
            <a:spLocks noGrp="1"/>
          </p:cNvSpPr>
          <p:nvPr>
            <p:ph type="body" orient="vert" idx="1"/>
          </p:nvPr>
        </p:nvSpPr>
        <p:spPr>
          <a:xfrm>
            <a:off x="457200" y="914401"/>
            <a:ext cx="6019800" cy="5211763"/>
          </a:xfrm>
        </p:spPr>
        <p:txBody>
          <a:bodyPr vert="eaVer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F84DCF41-3E62-4C72-9E7D-11D385F711D2}" type="datetimeFigureOut">
              <a:rPr lang="sk-SK" smtClean="0">
                <a:solidFill>
                  <a:srgbClr val="04617B">
                    <a:shade val="90000"/>
                  </a:srgbClr>
                </a:solidFill>
              </a:rPr>
              <a:pPr/>
              <a:t>28. 11. 2012</a:t>
            </a:fld>
            <a:endParaRPr lang="sk-SK">
              <a:solidFill>
                <a:srgbClr val="04617B">
                  <a:shade val="90000"/>
                </a:srgbClr>
              </a:solidFill>
            </a:endParaRPr>
          </a:p>
        </p:txBody>
      </p:sp>
      <p:sp>
        <p:nvSpPr>
          <p:cNvPr id="5" name="Zástupný symbol päty 4"/>
          <p:cNvSpPr>
            <a:spLocks noGrp="1"/>
          </p:cNvSpPr>
          <p:nvPr>
            <p:ph type="ftr" sz="quarter" idx="11"/>
          </p:nvPr>
        </p:nvSpPr>
        <p:spPr/>
        <p:txBody>
          <a:bodyPr/>
          <a:lstStyle/>
          <a:p>
            <a:endParaRPr lang="sk-SK">
              <a:solidFill>
                <a:srgbClr val="04617B">
                  <a:shade val="90000"/>
                </a:srgbClr>
              </a:solidFill>
            </a:endParaRPr>
          </a:p>
        </p:txBody>
      </p:sp>
      <p:sp>
        <p:nvSpPr>
          <p:cNvPr id="6" name="Zástupný symbol čísla snímky 5"/>
          <p:cNvSpPr>
            <a:spLocks noGrp="1"/>
          </p:cNvSpPr>
          <p:nvPr>
            <p:ph type="sldNum" sz="quarter" idx="12"/>
          </p:nvPr>
        </p:nvSpPr>
        <p:spPr/>
        <p:txBody>
          <a:bodyPr/>
          <a:lstStyle/>
          <a:p>
            <a:fld id="{8EF44184-E8B5-4673-98BD-0CD8B9050A29}" type="slidenum">
              <a:rPr lang="sk-SK" smtClean="0">
                <a:solidFill>
                  <a:srgbClr val="04617B">
                    <a:shade val="90000"/>
                  </a:srgbClr>
                </a:solidFill>
              </a:rPr>
              <a:pPr/>
              <a:t>‹#›</a:t>
            </a:fld>
            <a:endParaRPr lang="sk-SK">
              <a:solidFill>
                <a:srgbClr val="04617B">
                  <a:shade val="90000"/>
                </a:srgbClr>
              </a:solidFil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440" y="2129984"/>
            <a:ext cx="7773120" cy="1470394"/>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sk-SK" smtClean="0"/>
              <a:t>Kliknite sem a upravte štýl predlohy podnadpisov.</a:t>
            </a:r>
            <a:endParaRPr lang="sk-SK"/>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880" y="4406863"/>
            <a:ext cx="7771680" cy="1362383"/>
          </a:xfrm>
        </p:spPr>
        <p:txBody>
          <a:bodyPr/>
          <a:lstStyle>
            <a:lvl1pPr algn="l">
              <a:defRPr sz="36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880" y="2906225"/>
            <a:ext cx="777168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sk-SK" smtClean="0"/>
              <a:t>Kliknite sem a upravte štýly predlohy textu.</a:t>
            </a: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672481" y="1781467"/>
            <a:ext cx="3908160" cy="447599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718881" y="1781467"/>
            <a:ext cx="3908160" cy="447599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smtClean="0"/>
            </a:lvl1pPr>
          </a:lstStyle>
          <a:p>
            <a:fld id="{3E5E361E-F8AE-5243-8307-FE8F1C81DD9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457921" y="275070"/>
            <a:ext cx="8229600" cy="1142039"/>
          </a:xfrm>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sk-SK" smtClean="0"/>
              <a:t>Kliknite sem a upravte štýly predlohy textu.</a:t>
            </a:r>
          </a:p>
        </p:txBody>
      </p:sp>
      <p:sp>
        <p:nvSpPr>
          <p:cNvPr id="4" name="Zástupný symbol obsahu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920" y="273629"/>
            <a:ext cx="3008160" cy="1160762"/>
          </a:xfrm>
        </p:spPr>
        <p:txBody>
          <a:bodyPr anchor="b"/>
          <a:lstStyle>
            <a:lvl1pPr algn="l">
              <a:defRPr sz="18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521" y="273629"/>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920" y="1434391"/>
            <a:ext cx="3008160" cy="4692013"/>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sk-SK" smtClean="0"/>
              <a:t>Kliknite sem a upravte štýly predlohy textu.</a:t>
            </a: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801" y="4800025"/>
            <a:ext cx="5486400" cy="567420"/>
          </a:xfrm>
        </p:spPr>
        <p:txBody>
          <a:bodyPr anchor="b"/>
          <a:lstStyle>
            <a:lvl1pPr algn="l">
              <a:defRPr sz="18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801" y="612065"/>
            <a:ext cx="5486400" cy="411595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endParaRPr lang="sk-SK"/>
          </a:p>
        </p:txBody>
      </p:sp>
      <p:sp>
        <p:nvSpPr>
          <p:cNvPr id="4" name="Zástupný symbol textu 3"/>
          <p:cNvSpPr>
            <a:spLocks noGrp="1"/>
          </p:cNvSpPr>
          <p:nvPr>
            <p:ph type="body" sz="half" idx="2"/>
          </p:nvPr>
        </p:nvSpPr>
        <p:spPr>
          <a:xfrm>
            <a:off x="1792801" y="5367444"/>
            <a:ext cx="5486400" cy="805044"/>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sk-SK" smtClean="0"/>
              <a:t>Kliknite sem a upravte štýly predlohy textu.</a:t>
            </a: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38400" y="256348"/>
            <a:ext cx="1988640" cy="6001110"/>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672480" y="256348"/>
            <a:ext cx="5827680" cy="6001110"/>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7"/>
            <a:ext cx="7772400" cy="1470025"/>
          </a:xfrm>
        </p:spPr>
        <p:txBody>
          <a:bodyPr/>
          <a:lstStyle/>
          <a:p>
            <a:r>
              <a:rPr lang="sk-SK" smtClean="0"/>
              <a:t>Upravte štýly predlohy textu</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Upravte štýl predlohy podnadpisov</a:t>
            </a:r>
            <a:endParaRPr lang="sk-SK"/>
          </a:p>
        </p:txBody>
      </p:sp>
      <p:sp>
        <p:nvSpPr>
          <p:cNvPr id="4" name="Zástupný symbol dátumu 3"/>
          <p:cNvSpPr>
            <a:spLocks noGrp="1"/>
          </p:cNvSpPr>
          <p:nvPr>
            <p:ph type="dt" sz="half" idx="10"/>
          </p:nvPr>
        </p:nvSpPr>
        <p:spPr/>
        <p:txBody>
          <a:bodyPr/>
          <a:lstStyle/>
          <a:p>
            <a:fld id="{12C33E95-1D57-49E6-B607-9B219A685A6E}" type="datetimeFigureOut">
              <a:rPr lang="sk-SK" smtClean="0">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D44DEE5E-8B3B-4947-B3EC-F224A0E1AE18}"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27266670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12C33E95-1D57-49E6-B607-9B219A685A6E}" type="datetimeFigureOut">
              <a:rPr lang="sk-SK" smtClean="0">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D44DEE5E-8B3B-4947-B3EC-F224A0E1AE18}"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99670301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2"/>
            <a:ext cx="7772400" cy="1362075"/>
          </a:xfrm>
        </p:spPr>
        <p:txBody>
          <a:bodyPr anchor="t"/>
          <a:lstStyle>
            <a:lvl1pPr algn="l">
              <a:defRPr sz="4000" b="1" cap="all"/>
            </a:lvl1pPr>
          </a:lstStyle>
          <a:p>
            <a:r>
              <a:rPr lang="sk-SK" smtClean="0"/>
              <a:t>Upravte štýly predlohy textu</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Zástupný symbol dátumu 3"/>
          <p:cNvSpPr>
            <a:spLocks noGrp="1"/>
          </p:cNvSpPr>
          <p:nvPr>
            <p:ph type="dt" sz="half" idx="10"/>
          </p:nvPr>
        </p:nvSpPr>
        <p:spPr/>
        <p:txBody>
          <a:bodyPr/>
          <a:lstStyle/>
          <a:p>
            <a:fld id="{12C33E95-1D57-49E6-B607-9B219A685A6E}" type="datetimeFigureOut">
              <a:rPr lang="sk-SK" smtClean="0">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D44DEE5E-8B3B-4947-B3EC-F224A0E1AE18}"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99604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398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398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fld id="{19514796-D417-9848-93DB-D7AC0EEF6A2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12C33E95-1D57-49E6-B607-9B219A685A6E}" type="datetimeFigureOut">
              <a:rPr lang="sk-SK" smtClean="0">
                <a:solidFill>
                  <a:prstClr val="black">
                    <a:tint val="75000"/>
                  </a:prstClr>
                </a:solidFill>
              </a:rPr>
              <a:pPr/>
              <a:t>28. 11. 2012</a:t>
            </a:fld>
            <a:endParaRPr lang="sk-SK">
              <a:solidFill>
                <a:prstClr val="black">
                  <a:tint val="75000"/>
                </a:prstClr>
              </a:solidFill>
            </a:endParaRPr>
          </a:p>
        </p:txBody>
      </p:sp>
      <p:sp>
        <p:nvSpPr>
          <p:cNvPr id="6" name="Zástupný symbol päty 5"/>
          <p:cNvSpPr>
            <a:spLocks noGrp="1"/>
          </p:cNvSpPr>
          <p:nvPr>
            <p:ph type="ftr" sz="quarter" idx="11"/>
          </p:nvPr>
        </p:nvSpPr>
        <p:spPr/>
        <p:txBody>
          <a:bodyPr/>
          <a:lstStyle/>
          <a:p>
            <a:endParaRPr lang="sk-SK">
              <a:solidFill>
                <a:prstClr val="black">
                  <a:tint val="75000"/>
                </a:prstClr>
              </a:solidFill>
            </a:endParaRPr>
          </a:p>
        </p:txBody>
      </p:sp>
      <p:sp>
        <p:nvSpPr>
          <p:cNvPr id="7" name="Zástupný symbol čísla snímky 6"/>
          <p:cNvSpPr>
            <a:spLocks noGrp="1"/>
          </p:cNvSpPr>
          <p:nvPr>
            <p:ph type="sldNum" sz="quarter" idx="12"/>
          </p:nvPr>
        </p:nvSpPr>
        <p:spPr/>
        <p:txBody>
          <a:bodyPr/>
          <a:lstStyle/>
          <a:p>
            <a:fld id="{D44DEE5E-8B3B-4947-B3EC-F224A0E1AE18}"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305142051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Upravte štýly predlohy textu</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Zástupný symbol obsah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12C33E95-1D57-49E6-B607-9B219A685A6E}" type="datetimeFigureOut">
              <a:rPr lang="sk-SK" smtClean="0">
                <a:solidFill>
                  <a:prstClr val="black">
                    <a:tint val="75000"/>
                  </a:prstClr>
                </a:solidFill>
              </a:rPr>
              <a:pPr/>
              <a:t>28. 11. 2012</a:t>
            </a:fld>
            <a:endParaRPr lang="sk-SK">
              <a:solidFill>
                <a:prstClr val="black">
                  <a:tint val="75000"/>
                </a:prstClr>
              </a:solidFill>
            </a:endParaRPr>
          </a:p>
        </p:txBody>
      </p:sp>
      <p:sp>
        <p:nvSpPr>
          <p:cNvPr id="8" name="Zástupný symbol päty 7"/>
          <p:cNvSpPr>
            <a:spLocks noGrp="1"/>
          </p:cNvSpPr>
          <p:nvPr>
            <p:ph type="ftr" sz="quarter" idx="11"/>
          </p:nvPr>
        </p:nvSpPr>
        <p:spPr/>
        <p:txBody>
          <a:bodyPr/>
          <a:lstStyle/>
          <a:p>
            <a:endParaRPr lang="sk-SK">
              <a:solidFill>
                <a:prstClr val="black">
                  <a:tint val="75000"/>
                </a:prstClr>
              </a:solidFill>
            </a:endParaRPr>
          </a:p>
        </p:txBody>
      </p:sp>
      <p:sp>
        <p:nvSpPr>
          <p:cNvPr id="9" name="Zástupný symbol čísla snímky 8"/>
          <p:cNvSpPr>
            <a:spLocks noGrp="1"/>
          </p:cNvSpPr>
          <p:nvPr>
            <p:ph type="sldNum" sz="quarter" idx="12"/>
          </p:nvPr>
        </p:nvSpPr>
        <p:spPr/>
        <p:txBody>
          <a:bodyPr/>
          <a:lstStyle/>
          <a:p>
            <a:fld id="{D44DEE5E-8B3B-4947-B3EC-F224A0E1AE18}"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09396356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dátumu 2"/>
          <p:cNvSpPr>
            <a:spLocks noGrp="1"/>
          </p:cNvSpPr>
          <p:nvPr>
            <p:ph type="dt" sz="half" idx="10"/>
          </p:nvPr>
        </p:nvSpPr>
        <p:spPr/>
        <p:txBody>
          <a:bodyPr/>
          <a:lstStyle/>
          <a:p>
            <a:fld id="{12C33E95-1D57-49E6-B607-9B219A685A6E}" type="datetimeFigureOut">
              <a:rPr lang="sk-SK" smtClean="0">
                <a:solidFill>
                  <a:prstClr val="black">
                    <a:tint val="75000"/>
                  </a:prstClr>
                </a:solidFill>
              </a:rPr>
              <a:pPr/>
              <a:t>28. 11. 2012</a:t>
            </a:fld>
            <a:endParaRPr lang="sk-SK">
              <a:solidFill>
                <a:prstClr val="black">
                  <a:tint val="75000"/>
                </a:prstClr>
              </a:solidFill>
            </a:endParaRPr>
          </a:p>
        </p:txBody>
      </p:sp>
      <p:sp>
        <p:nvSpPr>
          <p:cNvPr id="4" name="Zástupný symbol päty 3"/>
          <p:cNvSpPr>
            <a:spLocks noGrp="1"/>
          </p:cNvSpPr>
          <p:nvPr>
            <p:ph type="ftr" sz="quarter" idx="11"/>
          </p:nvPr>
        </p:nvSpPr>
        <p:spPr/>
        <p:txBody>
          <a:bodyPr/>
          <a:lstStyle/>
          <a:p>
            <a:endParaRPr lang="sk-SK">
              <a:solidFill>
                <a:prstClr val="black">
                  <a:tint val="75000"/>
                </a:prstClr>
              </a:solidFill>
            </a:endParaRPr>
          </a:p>
        </p:txBody>
      </p:sp>
      <p:sp>
        <p:nvSpPr>
          <p:cNvPr id="5" name="Zástupný symbol čísla snímky 4"/>
          <p:cNvSpPr>
            <a:spLocks noGrp="1"/>
          </p:cNvSpPr>
          <p:nvPr>
            <p:ph type="sldNum" sz="quarter" idx="12"/>
          </p:nvPr>
        </p:nvSpPr>
        <p:spPr/>
        <p:txBody>
          <a:bodyPr/>
          <a:lstStyle/>
          <a:p>
            <a:fld id="{D44DEE5E-8B3B-4947-B3EC-F224A0E1AE18}"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76854447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12C33E95-1D57-49E6-B607-9B219A685A6E}" type="datetimeFigureOut">
              <a:rPr lang="sk-SK" smtClean="0">
                <a:solidFill>
                  <a:prstClr val="black">
                    <a:tint val="75000"/>
                  </a:prstClr>
                </a:solidFill>
              </a:rPr>
              <a:pPr/>
              <a:t>28. 11. 2012</a:t>
            </a:fld>
            <a:endParaRPr lang="sk-SK">
              <a:solidFill>
                <a:prstClr val="black">
                  <a:tint val="75000"/>
                </a:prstClr>
              </a:solidFill>
            </a:endParaRPr>
          </a:p>
        </p:txBody>
      </p:sp>
      <p:sp>
        <p:nvSpPr>
          <p:cNvPr id="3" name="Zástupný symbol päty 2"/>
          <p:cNvSpPr>
            <a:spLocks noGrp="1"/>
          </p:cNvSpPr>
          <p:nvPr>
            <p:ph type="ftr" sz="quarter" idx="11"/>
          </p:nvPr>
        </p:nvSpPr>
        <p:spPr/>
        <p:txBody>
          <a:bodyPr/>
          <a:lstStyle/>
          <a:p>
            <a:endParaRPr lang="sk-SK">
              <a:solidFill>
                <a:prstClr val="black">
                  <a:tint val="75000"/>
                </a:prstClr>
              </a:solidFill>
            </a:endParaRPr>
          </a:p>
        </p:txBody>
      </p:sp>
      <p:sp>
        <p:nvSpPr>
          <p:cNvPr id="4" name="Zástupný symbol čísla snímky 3"/>
          <p:cNvSpPr>
            <a:spLocks noGrp="1"/>
          </p:cNvSpPr>
          <p:nvPr>
            <p:ph type="sldNum" sz="quarter" idx="12"/>
          </p:nvPr>
        </p:nvSpPr>
        <p:spPr/>
        <p:txBody>
          <a:bodyPr/>
          <a:lstStyle/>
          <a:p>
            <a:fld id="{D44DEE5E-8B3B-4947-B3EC-F224A0E1AE18}"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34517298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Upravte štýly predlohy textu</a:t>
            </a:r>
            <a:endParaRPr lang="sk-SK"/>
          </a:p>
        </p:txBody>
      </p:sp>
      <p:sp>
        <p:nvSpPr>
          <p:cNvPr id="3" name="Zástupný symbol obsahu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12C33E95-1D57-49E6-B607-9B219A685A6E}" type="datetimeFigureOut">
              <a:rPr lang="sk-SK" smtClean="0">
                <a:solidFill>
                  <a:prstClr val="black">
                    <a:tint val="75000"/>
                  </a:prstClr>
                </a:solidFill>
              </a:rPr>
              <a:pPr/>
              <a:t>28. 11. 2012</a:t>
            </a:fld>
            <a:endParaRPr lang="sk-SK">
              <a:solidFill>
                <a:prstClr val="black">
                  <a:tint val="75000"/>
                </a:prstClr>
              </a:solidFill>
            </a:endParaRPr>
          </a:p>
        </p:txBody>
      </p:sp>
      <p:sp>
        <p:nvSpPr>
          <p:cNvPr id="6" name="Zástupný symbol päty 5"/>
          <p:cNvSpPr>
            <a:spLocks noGrp="1"/>
          </p:cNvSpPr>
          <p:nvPr>
            <p:ph type="ftr" sz="quarter" idx="11"/>
          </p:nvPr>
        </p:nvSpPr>
        <p:spPr/>
        <p:txBody>
          <a:bodyPr/>
          <a:lstStyle/>
          <a:p>
            <a:endParaRPr lang="sk-SK">
              <a:solidFill>
                <a:prstClr val="black">
                  <a:tint val="75000"/>
                </a:prstClr>
              </a:solidFill>
            </a:endParaRPr>
          </a:p>
        </p:txBody>
      </p:sp>
      <p:sp>
        <p:nvSpPr>
          <p:cNvPr id="7" name="Zástupný symbol čísla snímky 6"/>
          <p:cNvSpPr>
            <a:spLocks noGrp="1"/>
          </p:cNvSpPr>
          <p:nvPr>
            <p:ph type="sldNum" sz="quarter" idx="12"/>
          </p:nvPr>
        </p:nvSpPr>
        <p:spPr/>
        <p:txBody>
          <a:bodyPr/>
          <a:lstStyle/>
          <a:p>
            <a:fld id="{D44DEE5E-8B3B-4947-B3EC-F224A0E1AE18}"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28522311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Upravte štýly predlohy textu</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12C33E95-1D57-49E6-B607-9B219A685A6E}" type="datetimeFigureOut">
              <a:rPr lang="sk-SK" smtClean="0">
                <a:solidFill>
                  <a:prstClr val="black">
                    <a:tint val="75000"/>
                  </a:prstClr>
                </a:solidFill>
              </a:rPr>
              <a:pPr/>
              <a:t>28. 11. 2012</a:t>
            </a:fld>
            <a:endParaRPr lang="sk-SK">
              <a:solidFill>
                <a:prstClr val="black">
                  <a:tint val="75000"/>
                </a:prstClr>
              </a:solidFill>
            </a:endParaRPr>
          </a:p>
        </p:txBody>
      </p:sp>
      <p:sp>
        <p:nvSpPr>
          <p:cNvPr id="6" name="Zástupný symbol päty 5"/>
          <p:cNvSpPr>
            <a:spLocks noGrp="1"/>
          </p:cNvSpPr>
          <p:nvPr>
            <p:ph type="ftr" sz="quarter" idx="11"/>
          </p:nvPr>
        </p:nvSpPr>
        <p:spPr/>
        <p:txBody>
          <a:bodyPr/>
          <a:lstStyle/>
          <a:p>
            <a:endParaRPr lang="sk-SK">
              <a:solidFill>
                <a:prstClr val="black">
                  <a:tint val="75000"/>
                </a:prstClr>
              </a:solidFill>
            </a:endParaRPr>
          </a:p>
        </p:txBody>
      </p:sp>
      <p:sp>
        <p:nvSpPr>
          <p:cNvPr id="7" name="Zástupný symbol čísla snímky 6"/>
          <p:cNvSpPr>
            <a:spLocks noGrp="1"/>
          </p:cNvSpPr>
          <p:nvPr>
            <p:ph type="sldNum" sz="quarter" idx="12"/>
          </p:nvPr>
        </p:nvSpPr>
        <p:spPr/>
        <p:txBody>
          <a:bodyPr/>
          <a:lstStyle/>
          <a:p>
            <a:fld id="{D44DEE5E-8B3B-4947-B3EC-F224A0E1AE18}"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30124333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zvislého textu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12C33E95-1D57-49E6-B607-9B219A685A6E}" type="datetimeFigureOut">
              <a:rPr lang="sk-SK" smtClean="0">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D44DEE5E-8B3B-4947-B3EC-F224A0E1AE18}"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34668409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9"/>
            <a:ext cx="2057400" cy="5851525"/>
          </a:xfrm>
        </p:spPr>
        <p:txBody>
          <a:bodyPr vert="eaVert"/>
          <a:lstStyle/>
          <a:p>
            <a:r>
              <a:rPr lang="sk-SK" smtClean="0"/>
              <a:t>Upravte štýly predlohy textu</a:t>
            </a:r>
            <a:endParaRPr lang="sk-SK"/>
          </a:p>
        </p:txBody>
      </p:sp>
      <p:sp>
        <p:nvSpPr>
          <p:cNvPr id="3" name="Zástupný symbol zvislého textu 2"/>
          <p:cNvSpPr>
            <a:spLocks noGrp="1"/>
          </p:cNvSpPr>
          <p:nvPr>
            <p:ph type="body" orient="vert" idx="1"/>
          </p:nvPr>
        </p:nvSpPr>
        <p:spPr>
          <a:xfrm>
            <a:off x="457200" y="274639"/>
            <a:ext cx="6019800" cy="5851525"/>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12C33E95-1D57-49E6-B607-9B219A685A6E}" type="datetimeFigureOut">
              <a:rPr lang="sk-SK" smtClean="0">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D44DEE5E-8B3B-4947-B3EC-F224A0E1AE18}"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39670768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en-US"/>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en-US"/>
          </a:p>
        </p:txBody>
      </p:sp>
      <p:sp>
        <p:nvSpPr>
          <p:cNvPr id="4" name="Zástupný symbol dátumu 3"/>
          <p:cNvSpPr>
            <a:spLocks noGrp="1"/>
          </p:cNvSpPr>
          <p:nvPr>
            <p:ph type="dt" sz="half" idx="10"/>
          </p:nvPr>
        </p:nvSpPr>
        <p:spPr/>
        <p:txBody>
          <a:bodyPr/>
          <a:lstStyle/>
          <a:p>
            <a:fld id="{4FFBBE40-CFD8-46B6-B467-D19616FC5701}" type="datetimeFigureOut">
              <a:rPr lang="en-US" smtClean="0">
                <a:solidFill>
                  <a:prstClr val="black">
                    <a:tint val="75000"/>
                  </a:prstClr>
                </a:solidFill>
              </a:rPr>
              <a:pPr/>
              <a:t>11/28/2012</a:t>
            </a:fld>
            <a:endParaRPr lang="en-US">
              <a:solidFill>
                <a:prstClr val="black">
                  <a:tint val="75000"/>
                </a:prstClr>
              </a:solidFill>
            </a:endParaRPr>
          </a:p>
        </p:txBody>
      </p:sp>
      <p:sp>
        <p:nvSpPr>
          <p:cNvPr id="5" name="Zástupný symbol päty 4"/>
          <p:cNvSpPr>
            <a:spLocks noGrp="1"/>
          </p:cNvSpPr>
          <p:nvPr>
            <p:ph type="ftr" sz="quarter" idx="11"/>
          </p:nvPr>
        </p:nvSpPr>
        <p:spPr/>
        <p:txBody>
          <a:bodyPr/>
          <a:lstStyle/>
          <a:p>
            <a:endParaRPr lang="en-US">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02E38C5A-44BC-46A1-B893-7E6C75F27FD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en-US"/>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Zástupný symbol dátumu 3"/>
          <p:cNvSpPr>
            <a:spLocks noGrp="1"/>
          </p:cNvSpPr>
          <p:nvPr>
            <p:ph type="dt" sz="half" idx="10"/>
          </p:nvPr>
        </p:nvSpPr>
        <p:spPr/>
        <p:txBody>
          <a:bodyPr/>
          <a:lstStyle/>
          <a:p>
            <a:fld id="{4FFBBE40-CFD8-46B6-B467-D19616FC5701}" type="datetimeFigureOut">
              <a:rPr lang="en-US" smtClean="0">
                <a:solidFill>
                  <a:prstClr val="black">
                    <a:tint val="75000"/>
                  </a:prstClr>
                </a:solidFill>
              </a:rPr>
              <a:pPr/>
              <a:t>11/28/2012</a:t>
            </a:fld>
            <a:endParaRPr lang="en-US">
              <a:solidFill>
                <a:prstClr val="black">
                  <a:tint val="75000"/>
                </a:prstClr>
              </a:solidFill>
            </a:endParaRPr>
          </a:p>
        </p:txBody>
      </p:sp>
      <p:sp>
        <p:nvSpPr>
          <p:cNvPr id="5" name="Zástupný symbol päty 4"/>
          <p:cNvSpPr>
            <a:spLocks noGrp="1"/>
          </p:cNvSpPr>
          <p:nvPr>
            <p:ph type="ftr" sz="quarter" idx="11"/>
          </p:nvPr>
        </p:nvSpPr>
        <p:spPr/>
        <p:txBody>
          <a:bodyPr/>
          <a:lstStyle/>
          <a:p>
            <a:endParaRPr lang="en-US">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02E38C5A-44BC-46A1-B893-7E6C75F27FD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fld id="{B4347D2E-1066-4848-ADA1-3C41D54CC25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en-US"/>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4FFBBE40-CFD8-46B6-B467-D19616FC5701}" type="datetimeFigureOut">
              <a:rPr lang="en-US" smtClean="0">
                <a:solidFill>
                  <a:prstClr val="black">
                    <a:tint val="75000"/>
                  </a:prstClr>
                </a:solidFill>
              </a:rPr>
              <a:pPr/>
              <a:t>11/28/2012</a:t>
            </a:fld>
            <a:endParaRPr lang="en-US">
              <a:solidFill>
                <a:prstClr val="black">
                  <a:tint val="75000"/>
                </a:prstClr>
              </a:solidFill>
            </a:endParaRPr>
          </a:p>
        </p:txBody>
      </p:sp>
      <p:sp>
        <p:nvSpPr>
          <p:cNvPr id="5" name="Zástupný symbol päty 4"/>
          <p:cNvSpPr>
            <a:spLocks noGrp="1"/>
          </p:cNvSpPr>
          <p:nvPr>
            <p:ph type="ftr" sz="quarter" idx="11"/>
          </p:nvPr>
        </p:nvSpPr>
        <p:spPr/>
        <p:txBody>
          <a:bodyPr/>
          <a:lstStyle/>
          <a:p>
            <a:endParaRPr lang="en-US">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02E38C5A-44BC-46A1-B893-7E6C75F27FD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en-US"/>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5" name="Zástupný symbol dátumu 4"/>
          <p:cNvSpPr>
            <a:spLocks noGrp="1"/>
          </p:cNvSpPr>
          <p:nvPr>
            <p:ph type="dt" sz="half" idx="10"/>
          </p:nvPr>
        </p:nvSpPr>
        <p:spPr/>
        <p:txBody>
          <a:bodyPr/>
          <a:lstStyle/>
          <a:p>
            <a:fld id="{4FFBBE40-CFD8-46B6-B467-D19616FC5701}" type="datetimeFigureOut">
              <a:rPr lang="en-US" smtClean="0">
                <a:solidFill>
                  <a:prstClr val="black">
                    <a:tint val="75000"/>
                  </a:prstClr>
                </a:solidFill>
              </a:rPr>
              <a:pPr/>
              <a:t>11/28/2012</a:t>
            </a:fld>
            <a:endParaRPr lang="en-US">
              <a:solidFill>
                <a:prstClr val="black">
                  <a:tint val="75000"/>
                </a:prstClr>
              </a:solidFill>
            </a:endParaRPr>
          </a:p>
        </p:txBody>
      </p:sp>
      <p:sp>
        <p:nvSpPr>
          <p:cNvPr id="6" name="Zástupný symbol päty 5"/>
          <p:cNvSpPr>
            <a:spLocks noGrp="1"/>
          </p:cNvSpPr>
          <p:nvPr>
            <p:ph type="ftr" sz="quarter" idx="11"/>
          </p:nvPr>
        </p:nvSpPr>
        <p:spPr/>
        <p:txBody>
          <a:bodyPr/>
          <a:lstStyle/>
          <a:p>
            <a:endParaRPr lang="en-US">
              <a:solidFill>
                <a:prstClr val="black">
                  <a:tint val="75000"/>
                </a:prstClr>
              </a:solidFill>
            </a:endParaRPr>
          </a:p>
        </p:txBody>
      </p:sp>
      <p:sp>
        <p:nvSpPr>
          <p:cNvPr id="7" name="Zástupný symbol čísla snímky 6"/>
          <p:cNvSpPr>
            <a:spLocks noGrp="1"/>
          </p:cNvSpPr>
          <p:nvPr>
            <p:ph type="sldNum" sz="quarter" idx="12"/>
          </p:nvPr>
        </p:nvSpPr>
        <p:spPr/>
        <p:txBody>
          <a:bodyPr/>
          <a:lstStyle/>
          <a:p>
            <a:fld id="{02E38C5A-44BC-46A1-B893-7E6C75F27FD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en-US"/>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7" name="Zástupný symbol dátumu 6"/>
          <p:cNvSpPr>
            <a:spLocks noGrp="1"/>
          </p:cNvSpPr>
          <p:nvPr>
            <p:ph type="dt" sz="half" idx="10"/>
          </p:nvPr>
        </p:nvSpPr>
        <p:spPr/>
        <p:txBody>
          <a:bodyPr/>
          <a:lstStyle/>
          <a:p>
            <a:fld id="{4FFBBE40-CFD8-46B6-B467-D19616FC5701}" type="datetimeFigureOut">
              <a:rPr lang="en-US" smtClean="0">
                <a:solidFill>
                  <a:prstClr val="black">
                    <a:tint val="75000"/>
                  </a:prstClr>
                </a:solidFill>
              </a:rPr>
              <a:pPr/>
              <a:t>11/28/2012</a:t>
            </a:fld>
            <a:endParaRPr lang="en-US">
              <a:solidFill>
                <a:prstClr val="black">
                  <a:tint val="75000"/>
                </a:prstClr>
              </a:solidFill>
            </a:endParaRPr>
          </a:p>
        </p:txBody>
      </p:sp>
      <p:sp>
        <p:nvSpPr>
          <p:cNvPr id="8" name="Zástupný symbol päty 7"/>
          <p:cNvSpPr>
            <a:spLocks noGrp="1"/>
          </p:cNvSpPr>
          <p:nvPr>
            <p:ph type="ftr" sz="quarter" idx="11"/>
          </p:nvPr>
        </p:nvSpPr>
        <p:spPr/>
        <p:txBody>
          <a:bodyPr/>
          <a:lstStyle/>
          <a:p>
            <a:endParaRPr lang="en-US">
              <a:solidFill>
                <a:prstClr val="black">
                  <a:tint val="75000"/>
                </a:prstClr>
              </a:solidFill>
            </a:endParaRPr>
          </a:p>
        </p:txBody>
      </p:sp>
      <p:sp>
        <p:nvSpPr>
          <p:cNvPr id="9" name="Zástupný symbol čísla snímky 8"/>
          <p:cNvSpPr>
            <a:spLocks noGrp="1"/>
          </p:cNvSpPr>
          <p:nvPr>
            <p:ph type="sldNum" sz="quarter" idx="12"/>
          </p:nvPr>
        </p:nvSpPr>
        <p:spPr/>
        <p:txBody>
          <a:bodyPr/>
          <a:lstStyle/>
          <a:p>
            <a:fld id="{02E38C5A-44BC-46A1-B893-7E6C75F27FD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en-US"/>
          </a:p>
        </p:txBody>
      </p:sp>
      <p:sp>
        <p:nvSpPr>
          <p:cNvPr id="3" name="Zástupný symbol dátumu 2"/>
          <p:cNvSpPr>
            <a:spLocks noGrp="1"/>
          </p:cNvSpPr>
          <p:nvPr>
            <p:ph type="dt" sz="half" idx="10"/>
          </p:nvPr>
        </p:nvSpPr>
        <p:spPr/>
        <p:txBody>
          <a:bodyPr/>
          <a:lstStyle/>
          <a:p>
            <a:fld id="{4FFBBE40-CFD8-46B6-B467-D19616FC5701}" type="datetimeFigureOut">
              <a:rPr lang="en-US" smtClean="0">
                <a:solidFill>
                  <a:prstClr val="black">
                    <a:tint val="75000"/>
                  </a:prstClr>
                </a:solidFill>
              </a:rPr>
              <a:pPr/>
              <a:t>11/28/2012</a:t>
            </a:fld>
            <a:endParaRPr lang="en-US">
              <a:solidFill>
                <a:prstClr val="black">
                  <a:tint val="75000"/>
                </a:prstClr>
              </a:solidFill>
            </a:endParaRPr>
          </a:p>
        </p:txBody>
      </p:sp>
      <p:sp>
        <p:nvSpPr>
          <p:cNvPr id="4" name="Zástupný symbol päty 3"/>
          <p:cNvSpPr>
            <a:spLocks noGrp="1"/>
          </p:cNvSpPr>
          <p:nvPr>
            <p:ph type="ftr" sz="quarter" idx="11"/>
          </p:nvPr>
        </p:nvSpPr>
        <p:spPr/>
        <p:txBody>
          <a:bodyPr/>
          <a:lstStyle/>
          <a:p>
            <a:endParaRPr lang="en-US">
              <a:solidFill>
                <a:prstClr val="black">
                  <a:tint val="75000"/>
                </a:prstClr>
              </a:solidFill>
            </a:endParaRPr>
          </a:p>
        </p:txBody>
      </p:sp>
      <p:sp>
        <p:nvSpPr>
          <p:cNvPr id="5" name="Zástupný symbol čísla snímky 4"/>
          <p:cNvSpPr>
            <a:spLocks noGrp="1"/>
          </p:cNvSpPr>
          <p:nvPr>
            <p:ph type="sldNum" sz="quarter" idx="12"/>
          </p:nvPr>
        </p:nvSpPr>
        <p:spPr/>
        <p:txBody>
          <a:bodyPr/>
          <a:lstStyle/>
          <a:p>
            <a:fld id="{02E38C5A-44BC-46A1-B893-7E6C75F27FD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4FFBBE40-CFD8-46B6-B467-D19616FC5701}" type="datetimeFigureOut">
              <a:rPr lang="en-US" smtClean="0">
                <a:solidFill>
                  <a:prstClr val="black">
                    <a:tint val="75000"/>
                  </a:prstClr>
                </a:solidFill>
              </a:rPr>
              <a:pPr/>
              <a:t>11/28/2012</a:t>
            </a:fld>
            <a:endParaRPr lang="en-US">
              <a:solidFill>
                <a:prstClr val="black">
                  <a:tint val="75000"/>
                </a:prstClr>
              </a:solidFill>
            </a:endParaRPr>
          </a:p>
        </p:txBody>
      </p:sp>
      <p:sp>
        <p:nvSpPr>
          <p:cNvPr id="3" name="Zástupný symbol päty 2"/>
          <p:cNvSpPr>
            <a:spLocks noGrp="1"/>
          </p:cNvSpPr>
          <p:nvPr>
            <p:ph type="ftr" sz="quarter" idx="11"/>
          </p:nvPr>
        </p:nvSpPr>
        <p:spPr/>
        <p:txBody>
          <a:bodyPr/>
          <a:lstStyle/>
          <a:p>
            <a:endParaRPr lang="en-US">
              <a:solidFill>
                <a:prstClr val="black">
                  <a:tint val="75000"/>
                </a:prstClr>
              </a:solidFill>
            </a:endParaRPr>
          </a:p>
        </p:txBody>
      </p:sp>
      <p:sp>
        <p:nvSpPr>
          <p:cNvPr id="4" name="Zástupný symbol čísla snímky 3"/>
          <p:cNvSpPr>
            <a:spLocks noGrp="1"/>
          </p:cNvSpPr>
          <p:nvPr>
            <p:ph type="sldNum" sz="quarter" idx="12"/>
          </p:nvPr>
        </p:nvSpPr>
        <p:spPr/>
        <p:txBody>
          <a:bodyPr/>
          <a:lstStyle/>
          <a:p>
            <a:fld id="{02E38C5A-44BC-46A1-B893-7E6C75F27FD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en-US"/>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4FFBBE40-CFD8-46B6-B467-D19616FC5701}" type="datetimeFigureOut">
              <a:rPr lang="en-US" smtClean="0">
                <a:solidFill>
                  <a:prstClr val="black">
                    <a:tint val="75000"/>
                  </a:prstClr>
                </a:solidFill>
              </a:rPr>
              <a:pPr/>
              <a:t>11/28/2012</a:t>
            </a:fld>
            <a:endParaRPr lang="en-US">
              <a:solidFill>
                <a:prstClr val="black">
                  <a:tint val="75000"/>
                </a:prstClr>
              </a:solidFill>
            </a:endParaRPr>
          </a:p>
        </p:txBody>
      </p:sp>
      <p:sp>
        <p:nvSpPr>
          <p:cNvPr id="6" name="Zástupný symbol päty 5"/>
          <p:cNvSpPr>
            <a:spLocks noGrp="1"/>
          </p:cNvSpPr>
          <p:nvPr>
            <p:ph type="ftr" sz="quarter" idx="11"/>
          </p:nvPr>
        </p:nvSpPr>
        <p:spPr/>
        <p:txBody>
          <a:bodyPr/>
          <a:lstStyle/>
          <a:p>
            <a:endParaRPr lang="en-US">
              <a:solidFill>
                <a:prstClr val="black">
                  <a:tint val="75000"/>
                </a:prstClr>
              </a:solidFill>
            </a:endParaRPr>
          </a:p>
        </p:txBody>
      </p:sp>
      <p:sp>
        <p:nvSpPr>
          <p:cNvPr id="7" name="Zástupný symbol čísla snímky 6"/>
          <p:cNvSpPr>
            <a:spLocks noGrp="1"/>
          </p:cNvSpPr>
          <p:nvPr>
            <p:ph type="sldNum" sz="quarter" idx="12"/>
          </p:nvPr>
        </p:nvSpPr>
        <p:spPr/>
        <p:txBody>
          <a:bodyPr/>
          <a:lstStyle/>
          <a:p>
            <a:fld id="{02E38C5A-44BC-46A1-B893-7E6C75F27FD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en-US"/>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4FFBBE40-CFD8-46B6-B467-D19616FC5701}" type="datetimeFigureOut">
              <a:rPr lang="en-US" smtClean="0">
                <a:solidFill>
                  <a:prstClr val="black">
                    <a:tint val="75000"/>
                  </a:prstClr>
                </a:solidFill>
              </a:rPr>
              <a:pPr/>
              <a:t>11/28/2012</a:t>
            </a:fld>
            <a:endParaRPr lang="en-US">
              <a:solidFill>
                <a:prstClr val="black">
                  <a:tint val="75000"/>
                </a:prstClr>
              </a:solidFill>
            </a:endParaRPr>
          </a:p>
        </p:txBody>
      </p:sp>
      <p:sp>
        <p:nvSpPr>
          <p:cNvPr id="6" name="Zástupný symbol päty 5"/>
          <p:cNvSpPr>
            <a:spLocks noGrp="1"/>
          </p:cNvSpPr>
          <p:nvPr>
            <p:ph type="ftr" sz="quarter" idx="11"/>
          </p:nvPr>
        </p:nvSpPr>
        <p:spPr/>
        <p:txBody>
          <a:bodyPr/>
          <a:lstStyle/>
          <a:p>
            <a:endParaRPr lang="en-US">
              <a:solidFill>
                <a:prstClr val="black">
                  <a:tint val="75000"/>
                </a:prstClr>
              </a:solidFill>
            </a:endParaRPr>
          </a:p>
        </p:txBody>
      </p:sp>
      <p:sp>
        <p:nvSpPr>
          <p:cNvPr id="7" name="Zástupný symbol čísla snímky 6"/>
          <p:cNvSpPr>
            <a:spLocks noGrp="1"/>
          </p:cNvSpPr>
          <p:nvPr>
            <p:ph type="sldNum" sz="quarter" idx="12"/>
          </p:nvPr>
        </p:nvSpPr>
        <p:spPr/>
        <p:txBody>
          <a:bodyPr/>
          <a:lstStyle/>
          <a:p>
            <a:fld id="{02E38C5A-44BC-46A1-B893-7E6C75F27FD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en-US"/>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Zástupný symbol dátumu 3"/>
          <p:cNvSpPr>
            <a:spLocks noGrp="1"/>
          </p:cNvSpPr>
          <p:nvPr>
            <p:ph type="dt" sz="half" idx="10"/>
          </p:nvPr>
        </p:nvSpPr>
        <p:spPr/>
        <p:txBody>
          <a:bodyPr/>
          <a:lstStyle/>
          <a:p>
            <a:fld id="{4FFBBE40-CFD8-46B6-B467-D19616FC5701}" type="datetimeFigureOut">
              <a:rPr lang="en-US" smtClean="0">
                <a:solidFill>
                  <a:prstClr val="black">
                    <a:tint val="75000"/>
                  </a:prstClr>
                </a:solidFill>
              </a:rPr>
              <a:pPr/>
              <a:t>11/28/2012</a:t>
            </a:fld>
            <a:endParaRPr lang="en-US">
              <a:solidFill>
                <a:prstClr val="black">
                  <a:tint val="75000"/>
                </a:prstClr>
              </a:solidFill>
            </a:endParaRPr>
          </a:p>
        </p:txBody>
      </p:sp>
      <p:sp>
        <p:nvSpPr>
          <p:cNvPr id="5" name="Zástupný symbol päty 4"/>
          <p:cNvSpPr>
            <a:spLocks noGrp="1"/>
          </p:cNvSpPr>
          <p:nvPr>
            <p:ph type="ftr" sz="quarter" idx="11"/>
          </p:nvPr>
        </p:nvSpPr>
        <p:spPr/>
        <p:txBody>
          <a:bodyPr/>
          <a:lstStyle/>
          <a:p>
            <a:endParaRPr lang="en-US">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02E38C5A-44BC-46A1-B893-7E6C75F27FD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en-US"/>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Zástupný symbol dátumu 3"/>
          <p:cNvSpPr>
            <a:spLocks noGrp="1"/>
          </p:cNvSpPr>
          <p:nvPr>
            <p:ph type="dt" sz="half" idx="10"/>
          </p:nvPr>
        </p:nvSpPr>
        <p:spPr/>
        <p:txBody>
          <a:bodyPr/>
          <a:lstStyle/>
          <a:p>
            <a:fld id="{4FFBBE40-CFD8-46B6-B467-D19616FC5701}" type="datetimeFigureOut">
              <a:rPr lang="en-US" smtClean="0">
                <a:solidFill>
                  <a:prstClr val="black">
                    <a:tint val="75000"/>
                  </a:prstClr>
                </a:solidFill>
              </a:rPr>
              <a:pPr/>
              <a:t>11/28/2012</a:t>
            </a:fld>
            <a:endParaRPr lang="en-US">
              <a:solidFill>
                <a:prstClr val="black">
                  <a:tint val="75000"/>
                </a:prstClr>
              </a:solidFill>
            </a:endParaRPr>
          </a:p>
        </p:txBody>
      </p:sp>
      <p:sp>
        <p:nvSpPr>
          <p:cNvPr id="5" name="Zástupný symbol päty 4"/>
          <p:cNvSpPr>
            <a:spLocks noGrp="1"/>
          </p:cNvSpPr>
          <p:nvPr>
            <p:ph type="ftr" sz="quarter" idx="11"/>
          </p:nvPr>
        </p:nvSpPr>
        <p:spPr/>
        <p:txBody>
          <a:bodyPr/>
          <a:lstStyle/>
          <a:p>
            <a:endParaRPr lang="en-US">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02E38C5A-44BC-46A1-B893-7E6C75F27FD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6A812B65-9A1B-42FF-8DDA-365A2B0950AF}" type="datetimeFigureOut">
              <a:rPr lang="sk-SK" smtClean="0">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D6463108-0728-4F2C-A3A7-356034624A9C}" type="slidenum">
              <a:rPr lang="sk-SK" smtClean="0">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fld id="{B8AF9002-FDA1-D74F-8F51-AD7E8F0627A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6A812B65-9A1B-42FF-8DDA-365A2B0950AF}" type="datetimeFigureOut">
              <a:rPr lang="sk-SK" smtClean="0">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D6463108-0728-4F2C-A3A7-356034624A9C}" type="slidenum">
              <a:rPr lang="sk-SK" smtClean="0">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6A812B65-9A1B-42FF-8DDA-365A2B0950AF}" type="datetimeFigureOut">
              <a:rPr lang="sk-SK" smtClean="0">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D6463108-0728-4F2C-A3A7-356034624A9C}" type="slidenum">
              <a:rPr lang="sk-SK" smtClean="0">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6A812B65-9A1B-42FF-8DDA-365A2B0950AF}" type="datetimeFigureOut">
              <a:rPr lang="sk-SK" smtClean="0">
                <a:solidFill>
                  <a:prstClr val="black">
                    <a:tint val="75000"/>
                  </a:prstClr>
                </a:solidFill>
              </a:rPr>
              <a:pPr/>
              <a:t>28. 11. 2012</a:t>
            </a:fld>
            <a:endParaRPr lang="sk-SK">
              <a:solidFill>
                <a:prstClr val="black">
                  <a:tint val="75000"/>
                </a:prstClr>
              </a:solidFill>
            </a:endParaRPr>
          </a:p>
        </p:txBody>
      </p:sp>
      <p:sp>
        <p:nvSpPr>
          <p:cNvPr id="6" name="Zástupný symbol päty 5"/>
          <p:cNvSpPr>
            <a:spLocks noGrp="1"/>
          </p:cNvSpPr>
          <p:nvPr>
            <p:ph type="ftr" sz="quarter" idx="11"/>
          </p:nvPr>
        </p:nvSpPr>
        <p:spPr/>
        <p:txBody>
          <a:bodyPr/>
          <a:lstStyle/>
          <a:p>
            <a:endParaRPr lang="sk-SK">
              <a:solidFill>
                <a:prstClr val="black">
                  <a:tint val="75000"/>
                </a:prstClr>
              </a:solidFill>
            </a:endParaRPr>
          </a:p>
        </p:txBody>
      </p:sp>
      <p:sp>
        <p:nvSpPr>
          <p:cNvPr id="7" name="Zástupný symbol čísla snímky 6"/>
          <p:cNvSpPr>
            <a:spLocks noGrp="1"/>
          </p:cNvSpPr>
          <p:nvPr>
            <p:ph type="sldNum" sz="quarter" idx="12"/>
          </p:nvPr>
        </p:nvSpPr>
        <p:spPr/>
        <p:txBody>
          <a:bodyPr/>
          <a:lstStyle/>
          <a:p>
            <a:fld id="{D6463108-0728-4F2C-A3A7-356034624A9C}" type="slidenum">
              <a:rPr lang="sk-SK" smtClean="0">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6A812B65-9A1B-42FF-8DDA-365A2B0950AF}" type="datetimeFigureOut">
              <a:rPr lang="sk-SK" smtClean="0">
                <a:solidFill>
                  <a:prstClr val="black">
                    <a:tint val="75000"/>
                  </a:prstClr>
                </a:solidFill>
              </a:rPr>
              <a:pPr/>
              <a:t>28. 11. 2012</a:t>
            </a:fld>
            <a:endParaRPr lang="sk-SK">
              <a:solidFill>
                <a:prstClr val="black">
                  <a:tint val="75000"/>
                </a:prstClr>
              </a:solidFill>
            </a:endParaRPr>
          </a:p>
        </p:txBody>
      </p:sp>
      <p:sp>
        <p:nvSpPr>
          <p:cNvPr id="8" name="Zástupný symbol päty 7"/>
          <p:cNvSpPr>
            <a:spLocks noGrp="1"/>
          </p:cNvSpPr>
          <p:nvPr>
            <p:ph type="ftr" sz="quarter" idx="11"/>
          </p:nvPr>
        </p:nvSpPr>
        <p:spPr/>
        <p:txBody>
          <a:bodyPr/>
          <a:lstStyle/>
          <a:p>
            <a:endParaRPr lang="sk-SK">
              <a:solidFill>
                <a:prstClr val="black">
                  <a:tint val="75000"/>
                </a:prstClr>
              </a:solidFill>
            </a:endParaRPr>
          </a:p>
        </p:txBody>
      </p:sp>
      <p:sp>
        <p:nvSpPr>
          <p:cNvPr id="9" name="Zástupný symbol čísla snímky 8"/>
          <p:cNvSpPr>
            <a:spLocks noGrp="1"/>
          </p:cNvSpPr>
          <p:nvPr>
            <p:ph type="sldNum" sz="quarter" idx="12"/>
          </p:nvPr>
        </p:nvSpPr>
        <p:spPr/>
        <p:txBody>
          <a:bodyPr/>
          <a:lstStyle/>
          <a:p>
            <a:fld id="{D6463108-0728-4F2C-A3A7-356034624A9C}" type="slidenum">
              <a:rPr lang="sk-SK" smtClean="0">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6A812B65-9A1B-42FF-8DDA-365A2B0950AF}" type="datetimeFigureOut">
              <a:rPr lang="sk-SK" smtClean="0">
                <a:solidFill>
                  <a:prstClr val="black">
                    <a:tint val="75000"/>
                  </a:prstClr>
                </a:solidFill>
              </a:rPr>
              <a:pPr/>
              <a:t>28. 11. 2012</a:t>
            </a:fld>
            <a:endParaRPr lang="sk-SK">
              <a:solidFill>
                <a:prstClr val="black">
                  <a:tint val="75000"/>
                </a:prstClr>
              </a:solidFill>
            </a:endParaRPr>
          </a:p>
        </p:txBody>
      </p:sp>
      <p:sp>
        <p:nvSpPr>
          <p:cNvPr id="4" name="Zástupný symbol päty 3"/>
          <p:cNvSpPr>
            <a:spLocks noGrp="1"/>
          </p:cNvSpPr>
          <p:nvPr>
            <p:ph type="ftr" sz="quarter" idx="11"/>
          </p:nvPr>
        </p:nvSpPr>
        <p:spPr/>
        <p:txBody>
          <a:bodyPr/>
          <a:lstStyle/>
          <a:p>
            <a:endParaRPr lang="sk-SK">
              <a:solidFill>
                <a:prstClr val="black">
                  <a:tint val="75000"/>
                </a:prstClr>
              </a:solidFill>
            </a:endParaRPr>
          </a:p>
        </p:txBody>
      </p:sp>
      <p:sp>
        <p:nvSpPr>
          <p:cNvPr id="5" name="Zástupný symbol čísla snímky 4"/>
          <p:cNvSpPr>
            <a:spLocks noGrp="1"/>
          </p:cNvSpPr>
          <p:nvPr>
            <p:ph type="sldNum" sz="quarter" idx="12"/>
          </p:nvPr>
        </p:nvSpPr>
        <p:spPr/>
        <p:txBody>
          <a:bodyPr/>
          <a:lstStyle/>
          <a:p>
            <a:fld id="{D6463108-0728-4F2C-A3A7-356034624A9C}" type="slidenum">
              <a:rPr lang="sk-SK" smtClean="0">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6A812B65-9A1B-42FF-8DDA-365A2B0950AF}" type="datetimeFigureOut">
              <a:rPr lang="sk-SK" smtClean="0">
                <a:solidFill>
                  <a:prstClr val="black">
                    <a:tint val="75000"/>
                  </a:prstClr>
                </a:solidFill>
              </a:rPr>
              <a:pPr/>
              <a:t>28. 11. 2012</a:t>
            </a:fld>
            <a:endParaRPr lang="sk-SK">
              <a:solidFill>
                <a:prstClr val="black">
                  <a:tint val="75000"/>
                </a:prstClr>
              </a:solidFill>
            </a:endParaRPr>
          </a:p>
        </p:txBody>
      </p:sp>
      <p:sp>
        <p:nvSpPr>
          <p:cNvPr id="3" name="Zástupný symbol päty 2"/>
          <p:cNvSpPr>
            <a:spLocks noGrp="1"/>
          </p:cNvSpPr>
          <p:nvPr>
            <p:ph type="ftr" sz="quarter" idx="11"/>
          </p:nvPr>
        </p:nvSpPr>
        <p:spPr/>
        <p:txBody>
          <a:bodyPr/>
          <a:lstStyle/>
          <a:p>
            <a:endParaRPr lang="sk-SK">
              <a:solidFill>
                <a:prstClr val="black">
                  <a:tint val="75000"/>
                </a:prstClr>
              </a:solidFill>
            </a:endParaRPr>
          </a:p>
        </p:txBody>
      </p:sp>
      <p:sp>
        <p:nvSpPr>
          <p:cNvPr id="4" name="Zástupný symbol čísla snímky 3"/>
          <p:cNvSpPr>
            <a:spLocks noGrp="1"/>
          </p:cNvSpPr>
          <p:nvPr>
            <p:ph type="sldNum" sz="quarter" idx="12"/>
          </p:nvPr>
        </p:nvSpPr>
        <p:spPr/>
        <p:txBody>
          <a:bodyPr/>
          <a:lstStyle/>
          <a:p>
            <a:fld id="{D6463108-0728-4F2C-A3A7-356034624A9C}" type="slidenum">
              <a:rPr lang="sk-SK" smtClean="0">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6A812B65-9A1B-42FF-8DDA-365A2B0950AF}" type="datetimeFigureOut">
              <a:rPr lang="sk-SK" smtClean="0">
                <a:solidFill>
                  <a:prstClr val="black">
                    <a:tint val="75000"/>
                  </a:prstClr>
                </a:solidFill>
              </a:rPr>
              <a:pPr/>
              <a:t>28. 11. 2012</a:t>
            </a:fld>
            <a:endParaRPr lang="sk-SK">
              <a:solidFill>
                <a:prstClr val="black">
                  <a:tint val="75000"/>
                </a:prstClr>
              </a:solidFill>
            </a:endParaRPr>
          </a:p>
        </p:txBody>
      </p:sp>
      <p:sp>
        <p:nvSpPr>
          <p:cNvPr id="6" name="Zástupný symbol päty 5"/>
          <p:cNvSpPr>
            <a:spLocks noGrp="1"/>
          </p:cNvSpPr>
          <p:nvPr>
            <p:ph type="ftr" sz="quarter" idx="11"/>
          </p:nvPr>
        </p:nvSpPr>
        <p:spPr/>
        <p:txBody>
          <a:bodyPr/>
          <a:lstStyle/>
          <a:p>
            <a:endParaRPr lang="sk-SK">
              <a:solidFill>
                <a:prstClr val="black">
                  <a:tint val="75000"/>
                </a:prstClr>
              </a:solidFill>
            </a:endParaRPr>
          </a:p>
        </p:txBody>
      </p:sp>
      <p:sp>
        <p:nvSpPr>
          <p:cNvPr id="7" name="Zástupný symbol čísla snímky 6"/>
          <p:cNvSpPr>
            <a:spLocks noGrp="1"/>
          </p:cNvSpPr>
          <p:nvPr>
            <p:ph type="sldNum" sz="quarter" idx="12"/>
          </p:nvPr>
        </p:nvSpPr>
        <p:spPr/>
        <p:txBody>
          <a:bodyPr/>
          <a:lstStyle/>
          <a:p>
            <a:fld id="{D6463108-0728-4F2C-A3A7-356034624A9C}" type="slidenum">
              <a:rPr lang="sk-SK" smtClean="0">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6A812B65-9A1B-42FF-8DDA-365A2B0950AF}" type="datetimeFigureOut">
              <a:rPr lang="sk-SK" smtClean="0">
                <a:solidFill>
                  <a:prstClr val="black">
                    <a:tint val="75000"/>
                  </a:prstClr>
                </a:solidFill>
              </a:rPr>
              <a:pPr/>
              <a:t>28. 11. 2012</a:t>
            </a:fld>
            <a:endParaRPr lang="sk-SK">
              <a:solidFill>
                <a:prstClr val="black">
                  <a:tint val="75000"/>
                </a:prstClr>
              </a:solidFill>
            </a:endParaRPr>
          </a:p>
        </p:txBody>
      </p:sp>
      <p:sp>
        <p:nvSpPr>
          <p:cNvPr id="6" name="Zástupný symbol päty 5"/>
          <p:cNvSpPr>
            <a:spLocks noGrp="1"/>
          </p:cNvSpPr>
          <p:nvPr>
            <p:ph type="ftr" sz="quarter" idx="11"/>
          </p:nvPr>
        </p:nvSpPr>
        <p:spPr/>
        <p:txBody>
          <a:bodyPr/>
          <a:lstStyle/>
          <a:p>
            <a:endParaRPr lang="sk-SK">
              <a:solidFill>
                <a:prstClr val="black">
                  <a:tint val="75000"/>
                </a:prstClr>
              </a:solidFill>
            </a:endParaRPr>
          </a:p>
        </p:txBody>
      </p:sp>
      <p:sp>
        <p:nvSpPr>
          <p:cNvPr id="7" name="Zástupný symbol čísla snímky 6"/>
          <p:cNvSpPr>
            <a:spLocks noGrp="1"/>
          </p:cNvSpPr>
          <p:nvPr>
            <p:ph type="sldNum" sz="quarter" idx="12"/>
          </p:nvPr>
        </p:nvSpPr>
        <p:spPr/>
        <p:txBody>
          <a:bodyPr/>
          <a:lstStyle/>
          <a:p>
            <a:fld id="{D6463108-0728-4F2C-A3A7-356034624A9C}" type="slidenum">
              <a:rPr lang="sk-SK" smtClean="0">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6A812B65-9A1B-42FF-8DDA-365A2B0950AF}" type="datetimeFigureOut">
              <a:rPr lang="sk-SK" smtClean="0">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D6463108-0728-4F2C-A3A7-356034624A9C}" type="slidenum">
              <a:rPr lang="sk-SK" smtClean="0">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6A812B65-9A1B-42FF-8DDA-365A2B0950AF}" type="datetimeFigureOut">
              <a:rPr lang="sk-SK" smtClean="0">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D6463108-0728-4F2C-A3A7-356034624A9C}" type="slidenum">
              <a:rPr lang="sk-SK" smtClean="0">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fld id="{709689AE-9908-1C42-A635-A6EC0F78508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6" name="Zástupný symbol päty 5"/>
          <p:cNvSpPr>
            <a:spLocks noGrp="1"/>
          </p:cNvSpPr>
          <p:nvPr>
            <p:ph type="ftr" sz="quarter" idx="11"/>
          </p:nvPr>
        </p:nvSpPr>
        <p:spPr/>
        <p:txBody>
          <a:bodyPr/>
          <a:lstStyle/>
          <a:p>
            <a:endParaRPr lang="sk-SK">
              <a:solidFill>
                <a:prstClr val="black">
                  <a:tint val="75000"/>
                </a:prstClr>
              </a:solidFill>
            </a:endParaRPr>
          </a:p>
        </p:txBody>
      </p:sp>
      <p:sp>
        <p:nvSpPr>
          <p:cNvPr id="7" name="Zástupný symbol čísla snímky 6"/>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8" name="Zástupný symbol päty 7"/>
          <p:cNvSpPr>
            <a:spLocks noGrp="1"/>
          </p:cNvSpPr>
          <p:nvPr>
            <p:ph type="ftr" sz="quarter" idx="11"/>
          </p:nvPr>
        </p:nvSpPr>
        <p:spPr/>
        <p:txBody>
          <a:bodyPr/>
          <a:lstStyle/>
          <a:p>
            <a:endParaRPr lang="sk-SK">
              <a:solidFill>
                <a:prstClr val="black">
                  <a:tint val="75000"/>
                </a:prstClr>
              </a:solidFill>
            </a:endParaRPr>
          </a:p>
        </p:txBody>
      </p:sp>
      <p:sp>
        <p:nvSpPr>
          <p:cNvPr id="9" name="Zástupný symbol čísla snímky 8"/>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4" name="Zástupný symbol päty 3"/>
          <p:cNvSpPr>
            <a:spLocks noGrp="1"/>
          </p:cNvSpPr>
          <p:nvPr>
            <p:ph type="ftr" sz="quarter" idx="11"/>
          </p:nvPr>
        </p:nvSpPr>
        <p:spPr/>
        <p:txBody>
          <a:bodyPr/>
          <a:lstStyle/>
          <a:p>
            <a:endParaRPr lang="sk-SK">
              <a:solidFill>
                <a:prstClr val="black">
                  <a:tint val="75000"/>
                </a:prstClr>
              </a:solidFill>
            </a:endParaRPr>
          </a:p>
        </p:txBody>
      </p:sp>
      <p:sp>
        <p:nvSpPr>
          <p:cNvPr id="5" name="Zástupný symbol čísla snímky 4"/>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3" name="Zástupný symbol päty 2"/>
          <p:cNvSpPr>
            <a:spLocks noGrp="1"/>
          </p:cNvSpPr>
          <p:nvPr>
            <p:ph type="ftr" sz="quarter" idx="11"/>
          </p:nvPr>
        </p:nvSpPr>
        <p:spPr/>
        <p:txBody>
          <a:bodyPr/>
          <a:lstStyle/>
          <a:p>
            <a:endParaRPr lang="sk-SK">
              <a:solidFill>
                <a:prstClr val="black">
                  <a:tint val="75000"/>
                </a:prstClr>
              </a:solidFill>
            </a:endParaRPr>
          </a:p>
        </p:txBody>
      </p:sp>
      <p:sp>
        <p:nvSpPr>
          <p:cNvPr id="4" name="Zástupný symbol čísla snímky 3"/>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6" name="Zástupný symbol päty 5"/>
          <p:cNvSpPr>
            <a:spLocks noGrp="1"/>
          </p:cNvSpPr>
          <p:nvPr>
            <p:ph type="ftr" sz="quarter" idx="11"/>
          </p:nvPr>
        </p:nvSpPr>
        <p:spPr/>
        <p:txBody>
          <a:bodyPr/>
          <a:lstStyle/>
          <a:p>
            <a:endParaRPr lang="sk-SK">
              <a:solidFill>
                <a:prstClr val="black">
                  <a:tint val="75000"/>
                </a:prstClr>
              </a:solidFill>
            </a:endParaRPr>
          </a:p>
        </p:txBody>
      </p:sp>
      <p:sp>
        <p:nvSpPr>
          <p:cNvPr id="7" name="Zástupný symbol čísla snímky 6"/>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6" name="Zástupný symbol päty 5"/>
          <p:cNvSpPr>
            <a:spLocks noGrp="1"/>
          </p:cNvSpPr>
          <p:nvPr>
            <p:ph type="ftr" sz="quarter" idx="11"/>
          </p:nvPr>
        </p:nvSpPr>
        <p:spPr/>
        <p:txBody>
          <a:bodyPr/>
          <a:lstStyle/>
          <a:p>
            <a:endParaRPr lang="sk-SK">
              <a:solidFill>
                <a:prstClr val="black">
                  <a:tint val="75000"/>
                </a:prstClr>
              </a:solidFill>
            </a:endParaRPr>
          </a:p>
        </p:txBody>
      </p:sp>
      <p:sp>
        <p:nvSpPr>
          <p:cNvPr id="7" name="Zástupný symbol čísla snímky 6"/>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fld id="{478C97E8-1C41-7E46-9BFC-939C9537E82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6" name="Zástupný symbol päty 5"/>
          <p:cNvSpPr>
            <a:spLocks noGrp="1"/>
          </p:cNvSpPr>
          <p:nvPr>
            <p:ph type="ftr" sz="quarter" idx="11"/>
          </p:nvPr>
        </p:nvSpPr>
        <p:spPr/>
        <p:txBody>
          <a:bodyPr/>
          <a:lstStyle/>
          <a:p>
            <a:endParaRPr lang="sk-SK">
              <a:solidFill>
                <a:prstClr val="black">
                  <a:tint val="75000"/>
                </a:prstClr>
              </a:solidFill>
            </a:endParaRPr>
          </a:p>
        </p:txBody>
      </p:sp>
      <p:sp>
        <p:nvSpPr>
          <p:cNvPr id="7" name="Zástupný symbol čísla snímky 6"/>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8" name="Zástupný symbol päty 7"/>
          <p:cNvSpPr>
            <a:spLocks noGrp="1"/>
          </p:cNvSpPr>
          <p:nvPr>
            <p:ph type="ftr" sz="quarter" idx="11"/>
          </p:nvPr>
        </p:nvSpPr>
        <p:spPr/>
        <p:txBody>
          <a:bodyPr/>
          <a:lstStyle/>
          <a:p>
            <a:endParaRPr lang="sk-SK">
              <a:solidFill>
                <a:prstClr val="black">
                  <a:tint val="75000"/>
                </a:prstClr>
              </a:solidFill>
            </a:endParaRPr>
          </a:p>
        </p:txBody>
      </p:sp>
      <p:sp>
        <p:nvSpPr>
          <p:cNvPr id="9" name="Zástupný symbol čísla snímky 8"/>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4" name="Zástupný symbol päty 3"/>
          <p:cNvSpPr>
            <a:spLocks noGrp="1"/>
          </p:cNvSpPr>
          <p:nvPr>
            <p:ph type="ftr" sz="quarter" idx="11"/>
          </p:nvPr>
        </p:nvSpPr>
        <p:spPr/>
        <p:txBody>
          <a:bodyPr/>
          <a:lstStyle/>
          <a:p>
            <a:endParaRPr lang="sk-SK">
              <a:solidFill>
                <a:prstClr val="black">
                  <a:tint val="75000"/>
                </a:prstClr>
              </a:solidFill>
            </a:endParaRPr>
          </a:p>
        </p:txBody>
      </p:sp>
      <p:sp>
        <p:nvSpPr>
          <p:cNvPr id="5" name="Zástupný symbol čísla snímky 4"/>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3" name="Zástupný symbol päty 2"/>
          <p:cNvSpPr>
            <a:spLocks noGrp="1"/>
          </p:cNvSpPr>
          <p:nvPr>
            <p:ph type="ftr" sz="quarter" idx="11"/>
          </p:nvPr>
        </p:nvSpPr>
        <p:spPr/>
        <p:txBody>
          <a:bodyPr/>
          <a:lstStyle/>
          <a:p>
            <a:endParaRPr lang="sk-SK">
              <a:solidFill>
                <a:prstClr val="black">
                  <a:tint val="75000"/>
                </a:prstClr>
              </a:solidFill>
            </a:endParaRPr>
          </a:p>
        </p:txBody>
      </p:sp>
      <p:sp>
        <p:nvSpPr>
          <p:cNvPr id="4" name="Zástupný symbol čísla snímky 3"/>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6" name="Zástupný symbol päty 5"/>
          <p:cNvSpPr>
            <a:spLocks noGrp="1"/>
          </p:cNvSpPr>
          <p:nvPr>
            <p:ph type="ftr" sz="quarter" idx="11"/>
          </p:nvPr>
        </p:nvSpPr>
        <p:spPr/>
        <p:txBody>
          <a:bodyPr/>
          <a:lstStyle/>
          <a:p>
            <a:endParaRPr lang="sk-SK">
              <a:solidFill>
                <a:prstClr val="black">
                  <a:tint val="75000"/>
                </a:prstClr>
              </a:solidFill>
            </a:endParaRPr>
          </a:p>
        </p:txBody>
      </p:sp>
      <p:sp>
        <p:nvSpPr>
          <p:cNvPr id="7" name="Zástupný symbol čísla snímky 6"/>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6" name="Zástupný symbol päty 5"/>
          <p:cNvSpPr>
            <a:spLocks noGrp="1"/>
          </p:cNvSpPr>
          <p:nvPr>
            <p:ph type="ftr" sz="quarter" idx="11"/>
          </p:nvPr>
        </p:nvSpPr>
        <p:spPr/>
        <p:txBody>
          <a:bodyPr/>
          <a:lstStyle/>
          <a:p>
            <a:endParaRPr lang="sk-SK">
              <a:solidFill>
                <a:prstClr val="black">
                  <a:tint val="75000"/>
                </a:prstClr>
              </a:solidFill>
            </a:endParaRPr>
          </a:p>
        </p:txBody>
      </p:sp>
      <p:sp>
        <p:nvSpPr>
          <p:cNvPr id="7" name="Zástupný symbol čísla snímky 6"/>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5F35772C-0B3D-4F4F-A9BF-5EF5D079C617}" type="datetimeFigureOut">
              <a:rPr lang="sk-SK" smtClean="0"/>
              <a:pPr/>
              <a:t>28. 11. 2012</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FB2A7650-3D4C-4134-920C-FBFB6FD81EDD}" type="slidenum">
              <a:rPr lang="sk-SK" smtClean="0"/>
              <a:pPr/>
              <a:t>‹#›</a:t>
            </a:fld>
            <a:endParaRPr lang="sk-SK"/>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fld id="{893FFDE7-22B8-D546-A3F1-74296262B73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6" name="Zástupný symbol päty 5"/>
          <p:cNvSpPr>
            <a:spLocks noGrp="1"/>
          </p:cNvSpPr>
          <p:nvPr>
            <p:ph type="ftr" sz="quarter" idx="11"/>
          </p:nvPr>
        </p:nvSpPr>
        <p:spPr/>
        <p:txBody>
          <a:bodyPr/>
          <a:lstStyle/>
          <a:p>
            <a:endParaRPr lang="sk-SK">
              <a:solidFill>
                <a:prstClr val="black">
                  <a:tint val="75000"/>
                </a:prstClr>
              </a:solidFill>
            </a:endParaRPr>
          </a:p>
        </p:txBody>
      </p:sp>
      <p:sp>
        <p:nvSpPr>
          <p:cNvPr id="7" name="Zástupný symbol čísla snímky 6"/>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8" name="Zástupný symbol päty 7"/>
          <p:cNvSpPr>
            <a:spLocks noGrp="1"/>
          </p:cNvSpPr>
          <p:nvPr>
            <p:ph type="ftr" sz="quarter" idx="11"/>
          </p:nvPr>
        </p:nvSpPr>
        <p:spPr/>
        <p:txBody>
          <a:bodyPr/>
          <a:lstStyle/>
          <a:p>
            <a:endParaRPr lang="sk-SK">
              <a:solidFill>
                <a:prstClr val="black">
                  <a:tint val="75000"/>
                </a:prstClr>
              </a:solidFill>
            </a:endParaRPr>
          </a:p>
        </p:txBody>
      </p:sp>
      <p:sp>
        <p:nvSpPr>
          <p:cNvPr id="9" name="Zástupný symbol čísla snímky 8"/>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4" name="Zástupný symbol päty 3"/>
          <p:cNvSpPr>
            <a:spLocks noGrp="1"/>
          </p:cNvSpPr>
          <p:nvPr>
            <p:ph type="ftr" sz="quarter" idx="11"/>
          </p:nvPr>
        </p:nvSpPr>
        <p:spPr/>
        <p:txBody>
          <a:bodyPr/>
          <a:lstStyle/>
          <a:p>
            <a:endParaRPr lang="sk-SK">
              <a:solidFill>
                <a:prstClr val="black">
                  <a:tint val="75000"/>
                </a:prstClr>
              </a:solidFill>
            </a:endParaRPr>
          </a:p>
        </p:txBody>
      </p:sp>
      <p:sp>
        <p:nvSpPr>
          <p:cNvPr id="5" name="Zástupný symbol čísla snímky 4"/>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3" name="Zástupný symbol päty 2"/>
          <p:cNvSpPr>
            <a:spLocks noGrp="1"/>
          </p:cNvSpPr>
          <p:nvPr>
            <p:ph type="ftr" sz="quarter" idx="11"/>
          </p:nvPr>
        </p:nvSpPr>
        <p:spPr/>
        <p:txBody>
          <a:bodyPr/>
          <a:lstStyle/>
          <a:p>
            <a:endParaRPr lang="sk-SK">
              <a:solidFill>
                <a:prstClr val="black">
                  <a:tint val="75000"/>
                </a:prstClr>
              </a:solidFill>
            </a:endParaRPr>
          </a:p>
        </p:txBody>
      </p:sp>
      <p:sp>
        <p:nvSpPr>
          <p:cNvPr id="4" name="Zástupný symbol čísla snímky 3"/>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6" name="Zástupný symbol päty 5"/>
          <p:cNvSpPr>
            <a:spLocks noGrp="1"/>
          </p:cNvSpPr>
          <p:nvPr>
            <p:ph type="ftr" sz="quarter" idx="11"/>
          </p:nvPr>
        </p:nvSpPr>
        <p:spPr/>
        <p:txBody>
          <a:bodyPr/>
          <a:lstStyle/>
          <a:p>
            <a:endParaRPr lang="sk-SK">
              <a:solidFill>
                <a:prstClr val="black">
                  <a:tint val="75000"/>
                </a:prstClr>
              </a:solidFill>
            </a:endParaRPr>
          </a:p>
        </p:txBody>
      </p:sp>
      <p:sp>
        <p:nvSpPr>
          <p:cNvPr id="7" name="Zástupný symbol čísla snímky 6"/>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fld id="{30A2A94A-8277-E74D-8E5F-C002115618C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6" name="Zástupný symbol päty 5"/>
          <p:cNvSpPr>
            <a:spLocks noGrp="1"/>
          </p:cNvSpPr>
          <p:nvPr>
            <p:ph type="ftr" sz="quarter" idx="11"/>
          </p:nvPr>
        </p:nvSpPr>
        <p:spPr/>
        <p:txBody>
          <a:bodyPr/>
          <a:lstStyle/>
          <a:p>
            <a:endParaRPr lang="sk-SK">
              <a:solidFill>
                <a:prstClr val="black">
                  <a:tint val="75000"/>
                </a:prstClr>
              </a:solidFill>
            </a:endParaRPr>
          </a:p>
        </p:txBody>
      </p:sp>
      <p:sp>
        <p:nvSpPr>
          <p:cNvPr id="7" name="Zástupný symbol čísla snímky 6"/>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6" name="Zástupný symbol päty 5"/>
          <p:cNvSpPr>
            <a:spLocks noGrp="1"/>
          </p:cNvSpPr>
          <p:nvPr>
            <p:ph type="ftr" sz="quarter" idx="11"/>
          </p:nvPr>
        </p:nvSpPr>
        <p:spPr/>
        <p:txBody>
          <a:bodyPr/>
          <a:lstStyle/>
          <a:p>
            <a:endParaRPr lang="sk-SK">
              <a:solidFill>
                <a:prstClr val="black">
                  <a:tint val="75000"/>
                </a:prstClr>
              </a:solidFill>
            </a:endParaRPr>
          </a:p>
        </p:txBody>
      </p:sp>
      <p:sp>
        <p:nvSpPr>
          <p:cNvPr id="7" name="Zástupný symbol čísla snímky 6"/>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8" name="Zástupný symbol päty 7"/>
          <p:cNvSpPr>
            <a:spLocks noGrp="1"/>
          </p:cNvSpPr>
          <p:nvPr>
            <p:ph type="ftr" sz="quarter" idx="11"/>
          </p:nvPr>
        </p:nvSpPr>
        <p:spPr/>
        <p:txBody>
          <a:bodyPr/>
          <a:lstStyle/>
          <a:p>
            <a:endParaRPr lang="sk-SK">
              <a:solidFill>
                <a:prstClr val="black">
                  <a:tint val="75000"/>
                </a:prstClr>
              </a:solidFill>
            </a:endParaRPr>
          </a:p>
        </p:txBody>
      </p:sp>
      <p:sp>
        <p:nvSpPr>
          <p:cNvPr id="9" name="Zástupný symbol čísla snímky 8"/>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4" name="Zástupný symbol päty 3"/>
          <p:cNvSpPr>
            <a:spLocks noGrp="1"/>
          </p:cNvSpPr>
          <p:nvPr>
            <p:ph type="ftr" sz="quarter" idx="11"/>
          </p:nvPr>
        </p:nvSpPr>
        <p:spPr/>
        <p:txBody>
          <a:bodyPr/>
          <a:lstStyle/>
          <a:p>
            <a:endParaRPr lang="sk-SK">
              <a:solidFill>
                <a:prstClr val="black">
                  <a:tint val="75000"/>
                </a:prstClr>
              </a:solidFill>
            </a:endParaRPr>
          </a:p>
        </p:txBody>
      </p:sp>
      <p:sp>
        <p:nvSpPr>
          <p:cNvPr id="5" name="Zástupný symbol čísla snímky 4"/>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3" name="Zástupný symbol päty 2"/>
          <p:cNvSpPr>
            <a:spLocks noGrp="1"/>
          </p:cNvSpPr>
          <p:nvPr>
            <p:ph type="ftr" sz="quarter" idx="11"/>
          </p:nvPr>
        </p:nvSpPr>
        <p:spPr/>
        <p:txBody>
          <a:bodyPr/>
          <a:lstStyle/>
          <a:p>
            <a:endParaRPr lang="sk-SK">
              <a:solidFill>
                <a:prstClr val="black">
                  <a:tint val="75000"/>
                </a:prstClr>
              </a:solidFill>
            </a:endParaRPr>
          </a:p>
        </p:txBody>
      </p:sp>
      <p:sp>
        <p:nvSpPr>
          <p:cNvPr id="4" name="Zástupný symbol čísla snímky 3"/>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911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6911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fld id="{15A4AC58-5884-3F43-B1EA-CEF3AF18545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6" name="Zástupný symbol päty 5"/>
          <p:cNvSpPr>
            <a:spLocks noGrp="1"/>
          </p:cNvSpPr>
          <p:nvPr>
            <p:ph type="ftr" sz="quarter" idx="11"/>
          </p:nvPr>
        </p:nvSpPr>
        <p:spPr/>
        <p:txBody>
          <a:bodyPr/>
          <a:lstStyle/>
          <a:p>
            <a:endParaRPr lang="sk-SK">
              <a:solidFill>
                <a:prstClr val="black">
                  <a:tint val="75000"/>
                </a:prstClr>
              </a:solidFill>
            </a:endParaRPr>
          </a:p>
        </p:txBody>
      </p:sp>
      <p:sp>
        <p:nvSpPr>
          <p:cNvPr id="7" name="Zástupný symbol čísla snímky 6"/>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6" name="Zástupný symbol päty 5"/>
          <p:cNvSpPr>
            <a:spLocks noGrp="1"/>
          </p:cNvSpPr>
          <p:nvPr>
            <p:ph type="ftr" sz="quarter" idx="11"/>
          </p:nvPr>
        </p:nvSpPr>
        <p:spPr/>
        <p:txBody>
          <a:bodyPr/>
          <a:lstStyle/>
          <a:p>
            <a:endParaRPr lang="sk-SK">
              <a:solidFill>
                <a:prstClr val="black">
                  <a:tint val="75000"/>
                </a:prstClr>
              </a:solidFill>
            </a:endParaRPr>
          </a:p>
        </p:txBody>
      </p:sp>
      <p:sp>
        <p:nvSpPr>
          <p:cNvPr id="7" name="Zástupný symbol čísla snímky 6"/>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6" name="Zástupný symbol päty 5"/>
          <p:cNvSpPr>
            <a:spLocks noGrp="1"/>
          </p:cNvSpPr>
          <p:nvPr>
            <p:ph type="ftr" sz="quarter" idx="11"/>
          </p:nvPr>
        </p:nvSpPr>
        <p:spPr/>
        <p:txBody>
          <a:bodyPr/>
          <a:lstStyle/>
          <a:p>
            <a:endParaRPr lang="sk-SK">
              <a:solidFill>
                <a:prstClr val="black">
                  <a:tint val="75000"/>
                </a:prstClr>
              </a:solidFill>
            </a:endParaRPr>
          </a:p>
        </p:txBody>
      </p:sp>
      <p:sp>
        <p:nvSpPr>
          <p:cNvPr id="7" name="Zástupný symbol čísla snímky 6"/>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8" name="Zástupný symbol päty 7"/>
          <p:cNvSpPr>
            <a:spLocks noGrp="1"/>
          </p:cNvSpPr>
          <p:nvPr>
            <p:ph type="ftr" sz="quarter" idx="11"/>
          </p:nvPr>
        </p:nvSpPr>
        <p:spPr/>
        <p:txBody>
          <a:bodyPr/>
          <a:lstStyle/>
          <a:p>
            <a:endParaRPr lang="sk-SK">
              <a:solidFill>
                <a:prstClr val="black">
                  <a:tint val="75000"/>
                </a:prstClr>
              </a:solidFill>
            </a:endParaRPr>
          </a:p>
        </p:txBody>
      </p:sp>
      <p:sp>
        <p:nvSpPr>
          <p:cNvPr id="9" name="Zástupný symbol čísla snímky 8"/>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4" name="Zástupný symbol päty 3"/>
          <p:cNvSpPr>
            <a:spLocks noGrp="1"/>
          </p:cNvSpPr>
          <p:nvPr>
            <p:ph type="ftr" sz="quarter" idx="11"/>
          </p:nvPr>
        </p:nvSpPr>
        <p:spPr/>
        <p:txBody>
          <a:bodyPr/>
          <a:lstStyle/>
          <a:p>
            <a:endParaRPr lang="sk-SK">
              <a:solidFill>
                <a:prstClr val="black">
                  <a:tint val="75000"/>
                </a:prstClr>
              </a:solidFill>
            </a:endParaRPr>
          </a:p>
        </p:txBody>
      </p:sp>
      <p:sp>
        <p:nvSpPr>
          <p:cNvPr id="5" name="Zástupný symbol čísla snímky 4"/>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ounded Rectangle 9"/>
          <p:cNvSpPr/>
          <p:nvPr/>
        </p:nvSpPr>
        <p:spPr>
          <a:xfrm rot="20707748">
            <a:off x="-617539" y="-652551"/>
            <a:ext cx="6664606"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2" name="Rounded Rectangle 11"/>
          <p:cNvSpPr/>
          <p:nvPr/>
        </p:nvSpPr>
        <p:spPr>
          <a:xfrm rot="20707748">
            <a:off x="6168153" y="-441831"/>
            <a:ext cx="312651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 name="Rounded Rectangle 10"/>
          <p:cNvSpPr/>
          <p:nvPr/>
        </p:nvSpPr>
        <p:spPr>
          <a:xfrm rot="20707748">
            <a:off x="7144098" y="2001564"/>
            <a:ext cx="2679455"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 name="Rounded Rectangle 8"/>
          <p:cNvSpPr/>
          <p:nvPr/>
        </p:nvSpPr>
        <p:spPr>
          <a:xfrm rot="20707748">
            <a:off x="-205621" y="3323292"/>
            <a:ext cx="7378073"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ctrTitle"/>
          </p:nvPr>
        </p:nvSpPr>
        <p:spPr>
          <a:xfrm rot="-900000">
            <a:off x="547834" y="3632676"/>
            <a:ext cx="5985159" cy="1606102"/>
          </a:xfrm>
        </p:spPr>
        <p:txBody>
          <a:bodyPr>
            <a:normAutofit/>
          </a:bodyPr>
          <a:lstStyle>
            <a:lvl1pPr>
              <a:lnSpc>
                <a:spcPts val="6000"/>
              </a:lnSpc>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rot="-900000">
            <a:off x="2201145" y="5027230"/>
            <a:ext cx="4655297"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900000">
            <a:off x="6741465" y="2313285"/>
            <a:ext cx="1524000" cy="365125"/>
          </a:xfrm>
        </p:spPr>
        <p:txBody>
          <a:bodyPr/>
          <a:lstStyle>
            <a:lvl1pPr algn="l">
              <a:defRPr sz="1800">
                <a:solidFill>
                  <a:schemeClr val="tx1"/>
                </a:solidFill>
              </a:defRPr>
            </a:lvl1pPr>
          </a:lstStyle>
          <a:p>
            <a:fld id="{4658357A-17FF-7D4E-81D6-9AF36B1527C8}" type="datetimeFigureOut">
              <a:rPr lang="en-US" smtClean="0">
                <a:solidFill>
                  <a:prstClr val="white"/>
                </a:solidFill>
              </a:rPr>
              <a:pPr/>
              <a:t>11/28/2012</a:t>
            </a:fld>
            <a:endParaRPr lang="en-US">
              <a:solidFill>
                <a:prstClr val="white"/>
              </a:solidFill>
            </a:endParaRPr>
          </a:p>
        </p:txBody>
      </p:sp>
      <p:sp>
        <p:nvSpPr>
          <p:cNvPr id="5" name="Footer Placeholder 4"/>
          <p:cNvSpPr>
            <a:spLocks noGrp="1"/>
          </p:cNvSpPr>
          <p:nvPr>
            <p:ph type="ftr" sz="quarter" idx="11"/>
          </p:nvPr>
        </p:nvSpPr>
        <p:spPr>
          <a:xfrm rot="-900000">
            <a:off x="6551292" y="1528629"/>
            <a:ext cx="2465987" cy="365125"/>
          </a:xfrm>
        </p:spPr>
        <p:txBody>
          <a:bodyPr/>
          <a:lstStyle>
            <a:lvl1pPr>
              <a:defRPr>
                <a:solidFill>
                  <a:schemeClr val="tx1"/>
                </a:solidFill>
              </a:defRPr>
            </a:lvl1pPr>
          </a:lstStyle>
          <a:p>
            <a:endParaRPr lang="en-US">
              <a:solidFill>
                <a:prstClr val="white"/>
              </a:solidFill>
            </a:endParaRPr>
          </a:p>
        </p:txBody>
      </p:sp>
      <p:sp>
        <p:nvSpPr>
          <p:cNvPr id="6" name="Slide Number Placeholder 5"/>
          <p:cNvSpPr>
            <a:spLocks noGrp="1"/>
          </p:cNvSpPr>
          <p:nvPr>
            <p:ph type="sldNum" sz="quarter" idx="12"/>
          </p:nvPr>
        </p:nvSpPr>
        <p:spPr>
          <a:xfrm rot="-900000">
            <a:off x="6451719" y="1162062"/>
            <a:ext cx="2133600" cy="421038"/>
          </a:xfrm>
        </p:spPr>
        <p:txBody>
          <a:bodyPr anchor="ctr"/>
          <a:lstStyle>
            <a:lvl1pPr algn="l">
              <a:defRPr sz="2400">
                <a:solidFill>
                  <a:schemeClr val="tx1"/>
                </a:solidFill>
              </a:defRPr>
            </a:lvl1pPr>
          </a:lstStyle>
          <a:p>
            <a:fld id="{4D04227B-FEAC-4D4B-B17C-19ECBFE1F693}" type="slidenum">
              <a:rPr lang="en-US" smtClean="0">
                <a:solidFill>
                  <a:prstClr val="white"/>
                </a:solidFill>
              </a:rPr>
              <a:pPr/>
              <a:t>‹#›</a:t>
            </a:fld>
            <a:endParaRPr lang="en-US">
              <a:solidFill>
                <a:prstClr val="white"/>
              </a:solidFill>
            </a:endParaRPr>
          </a:p>
        </p:txBody>
      </p:sp>
    </p:spTree>
  </p:cSld>
  <p:clrMapOvr>
    <a:masterClrMapping/>
  </p:clrMapOvr>
  <p:transition/>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3" name="Zástupný symbol päty 2"/>
          <p:cNvSpPr>
            <a:spLocks noGrp="1"/>
          </p:cNvSpPr>
          <p:nvPr>
            <p:ph type="ftr" sz="quarter" idx="11"/>
          </p:nvPr>
        </p:nvSpPr>
        <p:spPr/>
        <p:txBody>
          <a:bodyPr/>
          <a:lstStyle/>
          <a:p>
            <a:endParaRPr lang="sk-SK">
              <a:solidFill>
                <a:prstClr val="black">
                  <a:tint val="75000"/>
                </a:prstClr>
              </a:solidFill>
            </a:endParaRPr>
          </a:p>
        </p:txBody>
      </p:sp>
      <p:sp>
        <p:nvSpPr>
          <p:cNvPr id="4" name="Zástupný symbol čísla snímky 3"/>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6" name="Zástupný symbol päty 5"/>
          <p:cNvSpPr>
            <a:spLocks noGrp="1"/>
          </p:cNvSpPr>
          <p:nvPr>
            <p:ph type="ftr" sz="quarter" idx="11"/>
          </p:nvPr>
        </p:nvSpPr>
        <p:spPr/>
        <p:txBody>
          <a:bodyPr/>
          <a:lstStyle/>
          <a:p>
            <a:endParaRPr lang="sk-SK">
              <a:solidFill>
                <a:prstClr val="black">
                  <a:tint val="75000"/>
                </a:prstClr>
              </a:solidFill>
            </a:endParaRPr>
          </a:p>
        </p:txBody>
      </p:sp>
      <p:sp>
        <p:nvSpPr>
          <p:cNvPr id="7" name="Zástupný symbol čísla snímky 6"/>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6" name="Zástupný symbol päty 5"/>
          <p:cNvSpPr>
            <a:spLocks noGrp="1"/>
          </p:cNvSpPr>
          <p:nvPr>
            <p:ph type="ftr" sz="quarter" idx="11"/>
          </p:nvPr>
        </p:nvSpPr>
        <p:spPr/>
        <p:txBody>
          <a:bodyPr/>
          <a:lstStyle/>
          <a:p>
            <a:endParaRPr lang="sk-SK">
              <a:solidFill>
                <a:prstClr val="black">
                  <a:tint val="75000"/>
                </a:prstClr>
              </a:solidFill>
            </a:endParaRPr>
          </a:p>
        </p:txBody>
      </p:sp>
      <p:sp>
        <p:nvSpPr>
          <p:cNvPr id="7" name="Zástupný symbol čísla snímky 6"/>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6" name="Zástupný symbol päty 5"/>
          <p:cNvSpPr>
            <a:spLocks noGrp="1"/>
          </p:cNvSpPr>
          <p:nvPr>
            <p:ph type="ftr" sz="quarter" idx="11"/>
          </p:nvPr>
        </p:nvSpPr>
        <p:spPr/>
        <p:txBody>
          <a:bodyPr/>
          <a:lstStyle/>
          <a:p>
            <a:endParaRPr lang="sk-SK">
              <a:solidFill>
                <a:prstClr val="black">
                  <a:tint val="75000"/>
                </a:prstClr>
              </a:solidFill>
            </a:endParaRPr>
          </a:p>
        </p:txBody>
      </p:sp>
      <p:sp>
        <p:nvSpPr>
          <p:cNvPr id="7" name="Zástupný symbol čísla snímky 6"/>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8" name="Zástupný symbol päty 7"/>
          <p:cNvSpPr>
            <a:spLocks noGrp="1"/>
          </p:cNvSpPr>
          <p:nvPr>
            <p:ph type="ftr" sz="quarter" idx="11"/>
          </p:nvPr>
        </p:nvSpPr>
        <p:spPr/>
        <p:txBody>
          <a:bodyPr/>
          <a:lstStyle/>
          <a:p>
            <a:endParaRPr lang="sk-SK">
              <a:solidFill>
                <a:prstClr val="black">
                  <a:tint val="75000"/>
                </a:prstClr>
              </a:solidFill>
            </a:endParaRPr>
          </a:p>
        </p:txBody>
      </p:sp>
      <p:sp>
        <p:nvSpPr>
          <p:cNvPr id="9" name="Zástupný symbol čísla snímky 8"/>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ounded Rectangle 8"/>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3" name="Rounded Rectangle 12"/>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4" name="Rounded Rectangle 13"/>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5" name="Rounded Rectangle 14"/>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rot="-4500000">
            <a:off x="-633894" y="2921988"/>
            <a:ext cx="5064953" cy="1695631"/>
          </a:xfrm>
        </p:spPr>
        <p:txBody>
          <a:bodyPr/>
          <a:lstStyle/>
          <a:p>
            <a:r>
              <a:rPr lang="en-US" smtClean="0"/>
              <a:t>Click to edit Master title style</a:t>
            </a:r>
            <a:endParaRPr lang="en-US"/>
          </a:p>
        </p:txBody>
      </p:sp>
      <p:sp>
        <p:nvSpPr>
          <p:cNvPr id="3" name="Content Placeholder 2"/>
          <p:cNvSpPr>
            <a:spLocks noGrp="1"/>
          </p:cNvSpPr>
          <p:nvPr>
            <p:ph idx="1"/>
          </p:nvPr>
        </p:nvSpPr>
        <p:spPr>
          <a:xfrm rot="900000">
            <a:off x="3479028" y="959716"/>
            <a:ext cx="4658735" cy="5077623"/>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900000">
            <a:off x="1690988" y="608314"/>
            <a:ext cx="1789355" cy="365125"/>
          </a:xfrm>
        </p:spPr>
        <p:txBody>
          <a:bodyPr/>
          <a:lstStyle/>
          <a:p>
            <a:fld id="{4658357A-17FF-7D4E-81D6-9AF36B1527C8}" type="datetimeFigureOut">
              <a:rPr lang="en-US" smtClean="0">
                <a:solidFill>
                  <a:prstClr val="white">
                    <a:tint val="75000"/>
                  </a:prstClr>
                </a:solidFill>
              </a:rPr>
              <a:pPr/>
              <a:t>11/28/2012</a:t>
            </a:fld>
            <a:endParaRPr lang="en-US">
              <a:solidFill>
                <a:prstClr val="white">
                  <a:tint val="75000"/>
                </a:prstClr>
              </a:solidFill>
            </a:endParaRPr>
          </a:p>
        </p:txBody>
      </p:sp>
      <p:sp>
        <p:nvSpPr>
          <p:cNvPr id="5" name="Footer Placeholder 4"/>
          <p:cNvSpPr>
            <a:spLocks noGrp="1"/>
          </p:cNvSpPr>
          <p:nvPr>
            <p:ph type="ftr" sz="quarter" idx="11"/>
          </p:nvPr>
        </p:nvSpPr>
        <p:spPr>
          <a:xfrm rot="900000">
            <a:off x="3103620" y="6177546"/>
            <a:ext cx="2392237" cy="365125"/>
          </a:xfrm>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rot="900000">
            <a:off x="1265370" y="300797"/>
            <a:ext cx="2287319" cy="365125"/>
          </a:xfrm>
        </p:spPr>
        <p:txBody>
          <a:bodyPr/>
          <a:lstStyle/>
          <a:p>
            <a:fld id="{4D04227B-FEAC-4D4B-B17C-19ECBFE1F693}"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transition/>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4" name="Zástupný symbol päty 3"/>
          <p:cNvSpPr>
            <a:spLocks noGrp="1"/>
          </p:cNvSpPr>
          <p:nvPr>
            <p:ph type="ftr" sz="quarter" idx="11"/>
          </p:nvPr>
        </p:nvSpPr>
        <p:spPr/>
        <p:txBody>
          <a:bodyPr/>
          <a:lstStyle/>
          <a:p>
            <a:endParaRPr lang="sk-SK">
              <a:solidFill>
                <a:prstClr val="black">
                  <a:tint val="75000"/>
                </a:prstClr>
              </a:solidFill>
            </a:endParaRPr>
          </a:p>
        </p:txBody>
      </p:sp>
      <p:sp>
        <p:nvSpPr>
          <p:cNvPr id="5" name="Zástupný symbol čísla snímky 4"/>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3" name="Zástupný symbol päty 2"/>
          <p:cNvSpPr>
            <a:spLocks noGrp="1"/>
          </p:cNvSpPr>
          <p:nvPr>
            <p:ph type="ftr" sz="quarter" idx="11"/>
          </p:nvPr>
        </p:nvSpPr>
        <p:spPr/>
        <p:txBody>
          <a:bodyPr/>
          <a:lstStyle/>
          <a:p>
            <a:endParaRPr lang="sk-SK">
              <a:solidFill>
                <a:prstClr val="black">
                  <a:tint val="75000"/>
                </a:prstClr>
              </a:solidFill>
            </a:endParaRPr>
          </a:p>
        </p:txBody>
      </p:sp>
      <p:sp>
        <p:nvSpPr>
          <p:cNvPr id="4" name="Zástupný symbol čísla snímky 3"/>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6" name="Zástupný symbol päty 5"/>
          <p:cNvSpPr>
            <a:spLocks noGrp="1"/>
          </p:cNvSpPr>
          <p:nvPr>
            <p:ph type="ftr" sz="quarter" idx="11"/>
          </p:nvPr>
        </p:nvSpPr>
        <p:spPr/>
        <p:txBody>
          <a:bodyPr/>
          <a:lstStyle/>
          <a:p>
            <a:endParaRPr lang="sk-SK">
              <a:solidFill>
                <a:prstClr val="black">
                  <a:tint val="75000"/>
                </a:prstClr>
              </a:solidFill>
            </a:endParaRPr>
          </a:p>
        </p:txBody>
      </p:sp>
      <p:sp>
        <p:nvSpPr>
          <p:cNvPr id="7" name="Zástupný symbol čísla snímky 6"/>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6" name="Zástupný symbol päty 5"/>
          <p:cNvSpPr>
            <a:spLocks noGrp="1"/>
          </p:cNvSpPr>
          <p:nvPr>
            <p:ph type="ftr" sz="quarter" idx="11"/>
          </p:nvPr>
        </p:nvSpPr>
        <p:spPr/>
        <p:txBody>
          <a:bodyPr/>
          <a:lstStyle/>
          <a:p>
            <a:endParaRPr lang="sk-SK">
              <a:solidFill>
                <a:prstClr val="black">
                  <a:tint val="75000"/>
                </a:prstClr>
              </a:solidFill>
            </a:endParaRPr>
          </a:p>
        </p:txBody>
      </p:sp>
      <p:sp>
        <p:nvSpPr>
          <p:cNvPr id="7" name="Zástupný symbol čísla snímky 6"/>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6" name="Zástupný symbol päty 5"/>
          <p:cNvSpPr>
            <a:spLocks noGrp="1"/>
          </p:cNvSpPr>
          <p:nvPr>
            <p:ph type="ftr" sz="quarter" idx="11"/>
          </p:nvPr>
        </p:nvSpPr>
        <p:spPr/>
        <p:txBody>
          <a:bodyPr/>
          <a:lstStyle/>
          <a:p>
            <a:endParaRPr lang="sk-SK">
              <a:solidFill>
                <a:prstClr val="black">
                  <a:tint val="75000"/>
                </a:prstClr>
              </a:solidFill>
            </a:endParaRPr>
          </a:p>
        </p:txBody>
      </p:sp>
      <p:sp>
        <p:nvSpPr>
          <p:cNvPr id="7" name="Zástupný symbol čísla snímky 6"/>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ounded Rectangle 16"/>
          <p:cNvSpPr/>
          <p:nvPr/>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8" name="Rounded Rectangle 17"/>
          <p:cNvSpPr/>
          <p:nvPr/>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9" name="Rounded Rectangle 18"/>
          <p:cNvSpPr/>
          <p:nvPr/>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20" name="Rounded Rectangle 19"/>
          <p:cNvSpPr/>
          <p:nvPr/>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rot="900000">
            <a:off x="534986" y="2921829"/>
            <a:ext cx="5690855" cy="1570680"/>
          </a:xfrm>
        </p:spPr>
        <p:txBody>
          <a:bodyPr anchor="b">
            <a:noAutofit/>
          </a:bodyPr>
          <a:lstStyle>
            <a:lvl1pPr algn="r">
              <a:defRPr sz="48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rot="900000">
            <a:off x="537849" y="4494201"/>
            <a:ext cx="5271544"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rot="900000">
            <a:off x="6878368" y="3761385"/>
            <a:ext cx="1524000" cy="365125"/>
          </a:xfrm>
        </p:spPr>
        <p:txBody>
          <a:bodyPr/>
          <a:lstStyle>
            <a:lvl1pPr algn="l">
              <a:defRPr/>
            </a:lvl1pPr>
          </a:lstStyle>
          <a:p>
            <a:fld id="{4658357A-17FF-7D4E-81D6-9AF36B1527C8}" type="datetimeFigureOut">
              <a:rPr lang="en-US" smtClean="0">
                <a:solidFill>
                  <a:prstClr val="white">
                    <a:tint val="75000"/>
                  </a:prstClr>
                </a:solidFill>
              </a:rPr>
              <a:pPr/>
              <a:t>11/28/2012</a:t>
            </a:fld>
            <a:endParaRPr lang="en-US">
              <a:solidFill>
                <a:prstClr val="white">
                  <a:tint val="75000"/>
                </a:prstClr>
              </a:solidFill>
            </a:endParaRPr>
          </a:p>
        </p:txBody>
      </p:sp>
      <p:sp>
        <p:nvSpPr>
          <p:cNvPr id="5" name="Footer Placeholder 4"/>
          <p:cNvSpPr>
            <a:spLocks noGrp="1"/>
          </p:cNvSpPr>
          <p:nvPr>
            <p:ph type="ftr" sz="quarter" idx="11"/>
          </p:nvPr>
        </p:nvSpPr>
        <p:spPr>
          <a:xfrm rot="900000">
            <a:off x="7056965" y="3170795"/>
            <a:ext cx="1926305" cy="365125"/>
          </a:xfrm>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rot="900000" flipH="1">
            <a:off x="7176363" y="2661157"/>
            <a:ext cx="683979" cy="365125"/>
          </a:xfrm>
        </p:spPr>
        <p:txBody>
          <a:bodyPr/>
          <a:lstStyle>
            <a:lvl1pPr algn="l">
              <a:defRPr/>
            </a:lvl1pPr>
          </a:lstStyle>
          <a:p>
            <a:fld id="{4D04227B-FEAC-4D4B-B17C-19ECBFE1F693}"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transition/>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8" name="Zástupný symbol päty 7"/>
          <p:cNvSpPr>
            <a:spLocks noGrp="1"/>
          </p:cNvSpPr>
          <p:nvPr>
            <p:ph type="ftr" sz="quarter" idx="11"/>
          </p:nvPr>
        </p:nvSpPr>
        <p:spPr/>
        <p:txBody>
          <a:bodyPr/>
          <a:lstStyle/>
          <a:p>
            <a:endParaRPr lang="sk-SK">
              <a:solidFill>
                <a:prstClr val="black">
                  <a:tint val="75000"/>
                </a:prstClr>
              </a:solidFill>
            </a:endParaRPr>
          </a:p>
        </p:txBody>
      </p:sp>
      <p:sp>
        <p:nvSpPr>
          <p:cNvPr id="9" name="Zástupný symbol čísla snímky 8"/>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4" name="Zástupný symbol päty 3"/>
          <p:cNvSpPr>
            <a:spLocks noGrp="1"/>
          </p:cNvSpPr>
          <p:nvPr>
            <p:ph type="ftr" sz="quarter" idx="11"/>
          </p:nvPr>
        </p:nvSpPr>
        <p:spPr/>
        <p:txBody>
          <a:bodyPr/>
          <a:lstStyle/>
          <a:p>
            <a:endParaRPr lang="sk-SK">
              <a:solidFill>
                <a:prstClr val="black">
                  <a:tint val="75000"/>
                </a:prstClr>
              </a:solidFill>
            </a:endParaRPr>
          </a:p>
        </p:txBody>
      </p:sp>
      <p:sp>
        <p:nvSpPr>
          <p:cNvPr id="5" name="Zástupný symbol čísla snímky 4"/>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3" name="Zástupný symbol päty 2"/>
          <p:cNvSpPr>
            <a:spLocks noGrp="1"/>
          </p:cNvSpPr>
          <p:nvPr>
            <p:ph type="ftr" sz="quarter" idx="11"/>
          </p:nvPr>
        </p:nvSpPr>
        <p:spPr/>
        <p:txBody>
          <a:bodyPr/>
          <a:lstStyle/>
          <a:p>
            <a:endParaRPr lang="sk-SK">
              <a:solidFill>
                <a:prstClr val="black">
                  <a:tint val="75000"/>
                </a:prstClr>
              </a:solidFill>
            </a:endParaRPr>
          </a:p>
        </p:txBody>
      </p:sp>
      <p:sp>
        <p:nvSpPr>
          <p:cNvPr id="4" name="Zástupný symbol čísla snímky 3"/>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6" name="Zástupný symbol päty 5"/>
          <p:cNvSpPr>
            <a:spLocks noGrp="1"/>
          </p:cNvSpPr>
          <p:nvPr>
            <p:ph type="ftr" sz="quarter" idx="11"/>
          </p:nvPr>
        </p:nvSpPr>
        <p:spPr/>
        <p:txBody>
          <a:bodyPr/>
          <a:lstStyle/>
          <a:p>
            <a:endParaRPr lang="sk-SK">
              <a:solidFill>
                <a:prstClr val="black">
                  <a:tint val="75000"/>
                </a:prstClr>
              </a:solidFill>
            </a:endParaRPr>
          </a:p>
        </p:txBody>
      </p:sp>
      <p:sp>
        <p:nvSpPr>
          <p:cNvPr id="7" name="Zástupný symbol čísla snímky 6"/>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6" name="Zástupný symbol päty 5"/>
          <p:cNvSpPr>
            <a:spLocks noGrp="1"/>
          </p:cNvSpPr>
          <p:nvPr>
            <p:ph type="ftr" sz="quarter" idx="11"/>
          </p:nvPr>
        </p:nvSpPr>
        <p:spPr/>
        <p:txBody>
          <a:bodyPr/>
          <a:lstStyle/>
          <a:p>
            <a:endParaRPr lang="sk-SK">
              <a:solidFill>
                <a:prstClr val="black">
                  <a:tint val="75000"/>
                </a:prstClr>
              </a:solidFill>
            </a:endParaRPr>
          </a:p>
        </p:txBody>
      </p:sp>
      <p:sp>
        <p:nvSpPr>
          <p:cNvPr id="7" name="Zástupný symbol čísla snímky 6"/>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7" name="Rounded Rectangle 16"/>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8" name="Rounded Rectangle 17"/>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9" name="Rounded Rectangle 18"/>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0" name="Rounded Rectangle 19"/>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rot="4500000">
            <a:off x="5171893" y="2231024"/>
            <a:ext cx="4820301" cy="1436159"/>
          </a:xfrm>
        </p:spPr>
        <p:txBody>
          <a:bodyPr/>
          <a:lstStyle/>
          <a:p>
            <a:r>
              <a:rPr lang="en-US" smtClean="0"/>
              <a:t>Click to edit Master title style</a:t>
            </a:r>
            <a:endParaRPr lang="en-US"/>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rot="-900000">
            <a:off x="7755919" y="5887412"/>
            <a:ext cx="1241980" cy="365125"/>
          </a:xfrm>
        </p:spPr>
        <p:txBody>
          <a:bodyPr/>
          <a:lstStyle>
            <a:lvl1pPr algn="l">
              <a:defRPr/>
            </a:lvl1pPr>
          </a:lstStyle>
          <a:p>
            <a:fld id="{4658357A-17FF-7D4E-81D6-9AF36B1527C8}" type="datetimeFigureOut">
              <a:rPr lang="en-US" smtClean="0">
                <a:solidFill>
                  <a:prstClr val="white">
                    <a:tint val="75000"/>
                  </a:prstClr>
                </a:solidFill>
              </a:rPr>
              <a:pPr/>
              <a:t>11/28/2012</a:t>
            </a:fld>
            <a:endParaRPr lang="en-US">
              <a:solidFill>
                <a:prstClr val="white">
                  <a:tint val="75000"/>
                </a:prstClr>
              </a:solidFill>
            </a:endParaRPr>
          </a:p>
        </p:txBody>
      </p:sp>
      <p:sp>
        <p:nvSpPr>
          <p:cNvPr id="6" name="Footer Placeholder 5"/>
          <p:cNvSpPr>
            <a:spLocks noGrp="1"/>
          </p:cNvSpPr>
          <p:nvPr>
            <p:ph type="ftr" sz="quarter" idx="11"/>
          </p:nvPr>
        </p:nvSpPr>
        <p:spPr>
          <a:xfrm rot="-900000">
            <a:off x="4054658" y="5494374"/>
            <a:ext cx="3124200" cy="365125"/>
          </a:xfrm>
        </p:spPr>
        <p:txBody>
          <a:bodyPr/>
          <a:lstStyle>
            <a:lvl1pPr algn="r">
              <a:defRPr/>
            </a:lvl1pPr>
          </a:lstStyle>
          <a:p>
            <a:endParaRPr lang="en-US">
              <a:solidFill>
                <a:prstClr val="white">
                  <a:tint val="75000"/>
                </a:prstClr>
              </a:solidFill>
            </a:endParaRPr>
          </a:p>
        </p:txBody>
      </p:sp>
      <p:sp>
        <p:nvSpPr>
          <p:cNvPr id="7" name="Slide Number Placeholder 6"/>
          <p:cNvSpPr>
            <a:spLocks noGrp="1"/>
          </p:cNvSpPr>
          <p:nvPr>
            <p:ph type="sldNum" sz="quarter" idx="12"/>
          </p:nvPr>
        </p:nvSpPr>
        <p:spPr>
          <a:xfrm rot="-900000">
            <a:off x="7690164" y="5643110"/>
            <a:ext cx="1241693" cy="365125"/>
          </a:xfrm>
        </p:spPr>
        <p:txBody>
          <a:bodyPr/>
          <a:lstStyle>
            <a:lvl1pPr algn="l">
              <a:defRPr/>
            </a:lvl1pPr>
          </a:lstStyle>
          <a:p>
            <a:fld id="{4D04227B-FEAC-4D4B-B17C-19ECBFE1F693}"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transition/>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6" name="Zástupný symbol päty 5"/>
          <p:cNvSpPr>
            <a:spLocks noGrp="1"/>
          </p:cNvSpPr>
          <p:nvPr>
            <p:ph type="ftr" sz="quarter" idx="11"/>
          </p:nvPr>
        </p:nvSpPr>
        <p:spPr/>
        <p:txBody>
          <a:bodyPr/>
          <a:lstStyle/>
          <a:p>
            <a:endParaRPr lang="sk-SK">
              <a:solidFill>
                <a:prstClr val="black">
                  <a:tint val="75000"/>
                </a:prstClr>
              </a:solidFill>
            </a:endParaRPr>
          </a:p>
        </p:txBody>
      </p:sp>
      <p:sp>
        <p:nvSpPr>
          <p:cNvPr id="7" name="Zástupný symbol čísla snímky 6"/>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8" name="Zástupný symbol päty 7"/>
          <p:cNvSpPr>
            <a:spLocks noGrp="1"/>
          </p:cNvSpPr>
          <p:nvPr>
            <p:ph type="ftr" sz="quarter" idx="11"/>
          </p:nvPr>
        </p:nvSpPr>
        <p:spPr/>
        <p:txBody>
          <a:bodyPr/>
          <a:lstStyle/>
          <a:p>
            <a:endParaRPr lang="sk-SK">
              <a:solidFill>
                <a:prstClr val="black">
                  <a:tint val="75000"/>
                </a:prstClr>
              </a:solidFill>
            </a:endParaRPr>
          </a:p>
        </p:txBody>
      </p:sp>
      <p:sp>
        <p:nvSpPr>
          <p:cNvPr id="9" name="Zástupný symbol čísla snímky 8"/>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4" name="Zástupný symbol päty 3"/>
          <p:cNvSpPr>
            <a:spLocks noGrp="1"/>
          </p:cNvSpPr>
          <p:nvPr>
            <p:ph type="ftr" sz="quarter" idx="11"/>
          </p:nvPr>
        </p:nvSpPr>
        <p:spPr/>
        <p:txBody>
          <a:bodyPr/>
          <a:lstStyle/>
          <a:p>
            <a:endParaRPr lang="sk-SK">
              <a:solidFill>
                <a:prstClr val="black">
                  <a:tint val="75000"/>
                </a:prstClr>
              </a:solidFill>
            </a:endParaRPr>
          </a:p>
        </p:txBody>
      </p:sp>
      <p:sp>
        <p:nvSpPr>
          <p:cNvPr id="5" name="Zástupný symbol čísla snímky 4"/>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3" name="Zástupný symbol päty 2"/>
          <p:cNvSpPr>
            <a:spLocks noGrp="1"/>
          </p:cNvSpPr>
          <p:nvPr>
            <p:ph type="ftr" sz="quarter" idx="11"/>
          </p:nvPr>
        </p:nvSpPr>
        <p:spPr/>
        <p:txBody>
          <a:bodyPr/>
          <a:lstStyle/>
          <a:p>
            <a:endParaRPr lang="sk-SK">
              <a:solidFill>
                <a:prstClr val="black">
                  <a:tint val="75000"/>
                </a:prstClr>
              </a:solidFill>
            </a:endParaRPr>
          </a:p>
        </p:txBody>
      </p:sp>
      <p:sp>
        <p:nvSpPr>
          <p:cNvPr id="4" name="Zástupný symbol čísla snímky 3"/>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6" name="Zástupný symbol päty 5"/>
          <p:cNvSpPr>
            <a:spLocks noGrp="1"/>
          </p:cNvSpPr>
          <p:nvPr>
            <p:ph type="ftr" sz="quarter" idx="11"/>
          </p:nvPr>
        </p:nvSpPr>
        <p:spPr/>
        <p:txBody>
          <a:bodyPr/>
          <a:lstStyle/>
          <a:p>
            <a:endParaRPr lang="sk-SK">
              <a:solidFill>
                <a:prstClr val="black">
                  <a:tint val="75000"/>
                </a:prstClr>
              </a:solidFill>
            </a:endParaRPr>
          </a:p>
        </p:txBody>
      </p:sp>
      <p:sp>
        <p:nvSpPr>
          <p:cNvPr id="7" name="Zástupný symbol čísla snímky 6"/>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6" name="Zástupný symbol päty 5"/>
          <p:cNvSpPr>
            <a:spLocks noGrp="1"/>
          </p:cNvSpPr>
          <p:nvPr>
            <p:ph type="ftr" sz="quarter" idx="11"/>
          </p:nvPr>
        </p:nvSpPr>
        <p:spPr/>
        <p:txBody>
          <a:bodyPr/>
          <a:lstStyle/>
          <a:p>
            <a:endParaRPr lang="sk-SK">
              <a:solidFill>
                <a:prstClr val="black">
                  <a:tint val="75000"/>
                </a:prstClr>
              </a:solidFill>
            </a:endParaRPr>
          </a:p>
        </p:txBody>
      </p:sp>
      <p:sp>
        <p:nvSpPr>
          <p:cNvPr id="7" name="Zástupný symbol čísla snímky 6"/>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1628775"/>
            <a:ext cx="9144000" cy="1655763"/>
          </a:xfrm>
          <a:prstGeom prst="rect">
            <a:avLst/>
          </a:prstGeom>
          <a:gradFill rotWithShape="1">
            <a:gsLst>
              <a:gs pos="0">
                <a:srgbClr val="6699FF">
                  <a:gamma/>
                  <a:tint val="39216"/>
                  <a:invGamma/>
                </a:srgbClr>
              </a:gs>
              <a:gs pos="100000">
                <a:srgbClr val="6699FF">
                  <a:alpha val="10001"/>
                </a:srgbClr>
              </a:gs>
            </a:gsLst>
            <a:lin ang="0" scaled="1"/>
          </a:gradFill>
          <a:ln w="9525">
            <a:noFill/>
            <a:miter lim="800000"/>
            <a:headEnd/>
            <a:tailEnd/>
          </a:ln>
          <a:effectLst/>
        </p:spPr>
        <p:txBody>
          <a:bodyPr wrap="none" anchor="ctr"/>
          <a:lstStyle/>
          <a:p>
            <a:pPr fontAlgn="base">
              <a:spcBef>
                <a:spcPct val="0"/>
              </a:spcBef>
              <a:spcAft>
                <a:spcPct val="0"/>
              </a:spcAft>
              <a:defRPr/>
            </a:pPr>
            <a:endParaRPr lang="sk-SK" sz="1600">
              <a:solidFill>
                <a:srgbClr val="000000"/>
              </a:solidFill>
            </a:endParaRPr>
          </a:p>
        </p:txBody>
      </p:sp>
      <p:pic>
        <p:nvPicPr>
          <p:cNvPr id="5" name="Picture 7"/>
          <p:cNvPicPr>
            <a:picLocks noChangeAspect="1" noChangeArrowheads="1"/>
          </p:cNvPicPr>
          <p:nvPr userDrawn="1"/>
        </p:nvPicPr>
        <p:blipFill>
          <a:blip r:embed="rId2" cstate="print"/>
          <a:srcRect/>
          <a:stretch>
            <a:fillRect/>
          </a:stretch>
        </p:blipFill>
        <p:spPr bwMode="auto">
          <a:xfrm>
            <a:off x="8050213" y="44450"/>
            <a:ext cx="985837" cy="985838"/>
          </a:xfrm>
          <a:prstGeom prst="rect">
            <a:avLst/>
          </a:prstGeom>
          <a:noFill/>
          <a:ln w="9525">
            <a:noFill/>
            <a:miter lim="800000"/>
            <a:headEnd/>
            <a:tailEnd/>
          </a:ln>
        </p:spPr>
      </p:pic>
      <p:sp>
        <p:nvSpPr>
          <p:cNvPr id="6" name="Rectangle 9"/>
          <p:cNvSpPr>
            <a:spLocks noChangeArrowheads="1"/>
          </p:cNvSpPr>
          <p:nvPr userDrawn="1"/>
        </p:nvSpPr>
        <p:spPr bwMode="auto">
          <a:xfrm rot="10800000" flipH="1">
            <a:off x="0" y="2997200"/>
            <a:ext cx="9144000" cy="71438"/>
          </a:xfrm>
          <a:prstGeom prst="rect">
            <a:avLst/>
          </a:prstGeom>
          <a:gradFill rotWithShape="1">
            <a:gsLst>
              <a:gs pos="0">
                <a:srgbClr val="6699FF">
                  <a:gamma/>
                  <a:tint val="39216"/>
                  <a:invGamma/>
                </a:srgbClr>
              </a:gs>
              <a:gs pos="100000">
                <a:srgbClr val="6699FF">
                  <a:alpha val="10001"/>
                </a:srgbClr>
              </a:gs>
            </a:gsLst>
            <a:lin ang="0" scaled="1"/>
          </a:gradFill>
          <a:ln w="9525">
            <a:noFill/>
            <a:miter lim="800000"/>
            <a:headEnd/>
            <a:tailEnd/>
          </a:ln>
          <a:effectLst/>
        </p:spPr>
        <p:txBody>
          <a:bodyPr wrap="none" anchor="ctr"/>
          <a:lstStyle/>
          <a:p>
            <a:pPr fontAlgn="base">
              <a:spcBef>
                <a:spcPct val="0"/>
              </a:spcBef>
              <a:spcAft>
                <a:spcPct val="0"/>
              </a:spcAft>
              <a:defRPr/>
            </a:pPr>
            <a:endParaRPr lang="sk-SK" sz="1600">
              <a:solidFill>
                <a:srgbClr val="000000"/>
              </a:solidFill>
            </a:endParaRPr>
          </a:p>
        </p:txBody>
      </p:sp>
      <p:sp>
        <p:nvSpPr>
          <p:cNvPr id="245762" name="Rectangle 2"/>
          <p:cNvSpPr>
            <a:spLocks noGrp="1" noChangeArrowheads="1"/>
          </p:cNvSpPr>
          <p:nvPr>
            <p:ph type="ctrTitle"/>
          </p:nvPr>
        </p:nvSpPr>
        <p:spPr>
          <a:xfrm>
            <a:off x="323850" y="1628775"/>
            <a:ext cx="8496300" cy="1470025"/>
          </a:xfrm>
        </p:spPr>
        <p:txBody>
          <a:bodyPr/>
          <a:lstStyle>
            <a:lvl1pPr algn="ctr">
              <a:defRPr/>
            </a:lvl1pPr>
          </a:lstStyle>
          <a:p>
            <a:r>
              <a:rPr lang="en-US"/>
              <a:t>Click to edit Master title style</a:t>
            </a:r>
          </a:p>
        </p:txBody>
      </p:sp>
      <p:sp>
        <p:nvSpPr>
          <p:cNvPr id="245763" name="Rectangle 3"/>
          <p:cNvSpPr>
            <a:spLocks noGrp="1" noChangeArrowheads="1"/>
          </p:cNvSpPr>
          <p:nvPr>
            <p:ph type="subTitle" idx="1"/>
          </p:nvPr>
        </p:nvSpPr>
        <p:spPr>
          <a:xfrm>
            <a:off x="971550" y="4509120"/>
            <a:ext cx="7129463" cy="1129680"/>
          </a:xfrm>
        </p:spPr>
        <p:txBody>
          <a:bodyPr/>
          <a:lstStyle>
            <a:lvl1pPr marL="0" indent="0" algn="ctr">
              <a:buFontTx/>
              <a:buNone/>
              <a:defRPr/>
            </a:lvl1pPr>
          </a:lstStyle>
          <a:p>
            <a:r>
              <a:rPr lang="en-US" dirty="0"/>
              <a:t>Click to edit Master subtitle style</a:t>
            </a:r>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251520" y="188913"/>
            <a:ext cx="7416824" cy="490537"/>
          </a:xfrm>
        </p:spPr>
        <p:txBody>
          <a:bodyPr/>
          <a:lstStyle/>
          <a:p>
            <a:r>
              <a:rPr lang="sk-SK" dirty="0" smtClean="0"/>
              <a:t>Kliknite sem a upravte štýl predlohy nadpisov.</a:t>
            </a:r>
            <a:endParaRPr lang="sk-SK" dirty="0"/>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Rectangle 4"/>
          <p:cNvSpPr>
            <a:spLocks noGrp="1" noChangeArrowheads="1"/>
          </p:cNvSpPr>
          <p:nvPr>
            <p:ph type="dt" sz="half" idx="10"/>
          </p:nvPr>
        </p:nvSpPr>
        <p:spPr>
          <a:ln/>
        </p:spPr>
        <p:txBody>
          <a:bodyPr/>
          <a:lstStyle>
            <a:lvl1pPr>
              <a:defRPr/>
            </a:lvl1pPr>
          </a:lstStyle>
          <a:p>
            <a:pPr>
              <a:defRPr/>
            </a:pPr>
            <a:r>
              <a:rPr lang="sk-SK">
                <a:solidFill>
                  <a:srgbClr val="000000"/>
                </a:solidFill>
              </a:rPr>
              <a:t>22 November 2012</a:t>
            </a: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Tradice, Smolenice</a:t>
            </a:r>
          </a:p>
        </p:txBody>
      </p:sp>
      <p:sp>
        <p:nvSpPr>
          <p:cNvPr id="6" name="Rectangle 6"/>
          <p:cNvSpPr>
            <a:spLocks noGrp="1" noChangeArrowheads="1"/>
          </p:cNvSpPr>
          <p:nvPr>
            <p:ph type="sldNum" sz="quarter" idx="12"/>
          </p:nvPr>
        </p:nvSpPr>
        <p:spPr>
          <a:ln/>
        </p:spPr>
        <p:txBody>
          <a:bodyPr/>
          <a:lstStyle>
            <a:lvl1pPr>
              <a:defRPr/>
            </a:lvl1pPr>
          </a:lstStyle>
          <a:p>
            <a:pPr>
              <a:defRPr/>
            </a:pPr>
            <a:fld id="{CDB0B976-3C87-4AFF-BA3D-E9C5B439E0F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53" name="Rounded Rectangle 52"/>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4" name="Rounded Rectangle 53"/>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5" name="Rounded Rectangle 54"/>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6" name="Rounded Rectangle 55"/>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rot="4500000">
            <a:off x="5175504" y="2231136"/>
            <a:ext cx="4818888" cy="143560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rot="-900000">
            <a:off x="7754112" y="5888736"/>
            <a:ext cx="1243584" cy="365125"/>
          </a:xfrm>
        </p:spPr>
        <p:txBody>
          <a:bodyPr/>
          <a:lstStyle>
            <a:lvl1pPr algn="l">
              <a:defRPr/>
            </a:lvl1pPr>
          </a:lstStyle>
          <a:p>
            <a:fld id="{4658357A-17FF-7D4E-81D6-9AF36B1527C8}" type="datetimeFigureOut">
              <a:rPr lang="en-US" smtClean="0">
                <a:solidFill>
                  <a:prstClr val="white">
                    <a:tint val="75000"/>
                  </a:prstClr>
                </a:solidFill>
              </a:rPr>
              <a:pPr/>
              <a:t>11/28/2012</a:t>
            </a:fld>
            <a:endParaRPr lang="en-US">
              <a:solidFill>
                <a:prstClr val="white">
                  <a:tint val="75000"/>
                </a:prstClr>
              </a:solidFill>
            </a:endParaRPr>
          </a:p>
        </p:txBody>
      </p:sp>
      <p:sp>
        <p:nvSpPr>
          <p:cNvPr id="8" name="Footer Placeholder 7"/>
          <p:cNvSpPr>
            <a:spLocks noGrp="1"/>
          </p:cNvSpPr>
          <p:nvPr>
            <p:ph type="ftr" sz="quarter" idx="11"/>
          </p:nvPr>
        </p:nvSpPr>
        <p:spPr>
          <a:xfrm rot="-900000">
            <a:off x="4050792" y="5495544"/>
            <a:ext cx="3124200" cy="365125"/>
          </a:xfrm>
        </p:spPr>
        <p:txBody>
          <a:bodyPr/>
          <a:lstStyle>
            <a:lvl1pPr algn="r">
              <a:defRPr/>
            </a:lvl1pPr>
          </a:lstStyle>
          <a:p>
            <a:endParaRPr lang="en-US">
              <a:solidFill>
                <a:prstClr val="white">
                  <a:tint val="75000"/>
                </a:prstClr>
              </a:solidFill>
            </a:endParaRPr>
          </a:p>
        </p:txBody>
      </p:sp>
      <p:sp>
        <p:nvSpPr>
          <p:cNvPr id="9" name="Slide Number Placeholder 8"/>
          <p:cNvSpPr>
            <a:spLocks noGrp="1"/>
          </p:cNvSpPr>
          <p:nvPr>
            <p:ph type="sldNum" sz="quarter" idx="12"/>
          </p:nvPr>
        </p:nvSpPr>
        <p:spPr>
          <a:xfrm rot="-900000">
            <a:off x="7690104" y="5641848"/>
            <a:ext cx="1243584" cy="365125"/>
          </a:xfrm>
        </p:spPr>
        <p:txBody>
          <a:bodyPr/>
          <a:lstStyle>
            <a:lvl1pPr algn="l">
              <a:defRPr/>
            </a:lvl1pPr>
          </a:lstStyle>
          <a:p>
            <a:fld id="{4D04227B-FEAC-4D4B-B17C-19ECBFE1F693}"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transition/>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k-SK" smtClean="0"/>
              <a:t>Kliknite sem a upravte štýly predlohy textu.</a:t>
            </a:r>
          </a:p>
        </p:txBody>
      </p:sp>
      <p:sp>
        <p:nvSpPr>
          <p:cNvPr id="4" name="Rectangle 4"/>
          <p:cNvSpPr>
            <a:spLocks noGrp="1" noChangeArrowheads="1"/>
          </p:cNvSpPr>
          <p:nvPr>
            <p:ph type="dt" sz="half" idx="10"/>
          </p:nvPr>
        </p:nvSpPr>
        <p:spPr>
          <a:ln/>
        </p:spPr>
        <p:txBody>
          <a:bodyPr/>
          <a:lstStyle>
            <a:lvl1pPr>
              <a:defRPr/>
            </a:lvl1pPr>
          </a:lstStyle>
          <a:p>
            <a:pPr>
              <a:defRPr/>
            </a:pPr>
            <a:r>
              <a:rPr lang="sk-SK">
                <a:solidFill>
                  <a:srgbClr val="000000"/>
                </a:solidFill>
              </a:rPr>
              <a:t>22 November 2012</a:t>
            </a: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Tradice, Smolenice</a:t>
            </a:r>
          </a:p>
        </p:txBody>
      </p:sp>
      <p:sp>
        <p:nvSpPr>
          <p:cNvPr id="6" name="Rectangle 6"/>
          <p:cNvSpPr>
            <a:spLocks noGrp="1" noChangeArrowheads="1"/>
          </p:cNvSpPr>
          <p:nvPr>
            <p:ph type="sldNum" sz="quarter" idx="12"/>
          </p:nvPr>
        </p:nvSpPr>
        <p:spPr>
          <a:ln/>
        </p:spPr>
        <p:txBody>
          <a:bodyPr/>
          <a:lstStyle>
            <a:lvl1pPr>
              <a:defRPr/>
            </a:lvl1pPr>
          </a:lstStyle>
          <a:p>
            <a:pPr>
              <a:defRPr/>
            </a:pPr>
            <a:fld id="{DAE9FA40-F0CA-4F10-BDB8-7C1F4489765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251520" y="188913"/>
            <a:ext cx="7560568" cy="490537"/>
          </a:xfrm>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250825" y="1196975"/>
            <a:ext cx="4244975"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196975"/>
            <a:ext cx="4244975"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Rectangle 4"/>
          <p:cNvSpPr>
            <a:spLocks noGrp="1" noChangeArrowheads="1"/>
          </p:cNvSpPr>
          <p:nvPr>
            <p:ph type="dt" sz="half" idx="10"/>
          </p:nvPr>
        </p:nvSpPr>
        <p:spPr>
          <a:ln/>
        </p:spPr>
        <p:txBody>
          <a:bodyPr/>
          <a:lstStyle>
            <a:lvl1pPr>
              <a:defRPr/>
            </a:lvl1pPr>
          </a:lstStyle>
          <a:p>
            <a:pPr>
              <a:defRPr/>
            </a:pPr>
            <a:r>
              <a:rPr lang="sk-SK">
                <a:solidFill>
                  <a:srgbClr val="000000"/>
                </a:solidFill>
              </a:rPr>
              <a:t>22 November 2012</a:t>
            </a: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Tradice, Smolenice</a:t>
            </a:r>
          </a:p>
        </p:txBody>
      </p:sp>
      <p:sp>
        <p:nvSpPr>
          <p:cNvPr id="7" name="Rectangle 6"/>
          <p:cNvSpPr>
            <a:spLocks noGrp="1" noChangeArrowheads="1"/>
          </p:cNvSpPr>
          <p:nvPr>
            <p:ph type="sldNum" sz="quarter" idx="12"/>
          </p:nvPr>
        </p:nvSpPr>
        <p:spPr>
          <a:ln/>
        </p:spPr>
        <p:txBody>
          <a:bodyPr/>
          <a:lstStyle>
            <a:lvl1pPr>
              <a:defRPr/>
            </a:lvl1pPr>
          </a:lstStyle>
          <a:p>
            <a:pPr>
              <a:defRPr/>
            </a:pPr>
            <a:fld id="{FEA79EB7-5D92-420D-8E90-26C7FDE8B31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1143000"/>
          </a:xfrm>
        </p:spPr>
        <p:txBody>
          <a:bodyPr/>
          <a:lstStyle>
            <a:lvl1pPr>
              <a:defRPr/>
            </a:lvl1pPr>
          </a:lstStyle>
          <a:p>
            <a:r>
              <a:rPr lang="sk-SK" dirty="0" smtClean="0"/>
              <a:t>Kliknite sem a upravte štýl predlohy nadpisov.</a:t>
            </a:r>
            <a:endParaRPr lang="sk-SK" dirty="0"/>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Rectangle 4"/>
          <p:cNvSpPr>
            <a:spLocks noGrp="1" noChangeArrowheads="1"/>
          </p:cNvSpPr>
          <p:nvPr>
            <p:ph type="dt" sz="half" idx="10"/>
          </p:nvPr>
        </p:nvSpPr>
        <p:spPr>
          <a:ln/>
        </p:spPr>
        <p:txBody>
          <a:bodyPr/>
          <a:lstStyle>
            <a:lvl1pPr>
              <a:defRPr/>
            </a:lvl1pPr>
          </a:lstStyle>
          <a:p>
            <a:pPr>
              <a:defRPr/>
            </a:pPr>
            <a:r>
              <a:rPr lang="sk-SK">
                <a:solidFill>
                  <a:srgbClr val="000000"/>
                </a:solidFill>
              </a:rPr>
              <a:t>22 November 2012</a:t>
            </a: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Tradice, Smolenice</a:t>
            </a:r>
          </a:p>
        </p:txBody>
      </p:sp>
      <p:sp>
        <p:nvSpPr>
          <p:cNvPr id="9" name="Rectangle 6"/>
          <p:cNvSpPr>
            <a:spLocks noGrp="1" noChangeArrowheads="1"/>
          </p:cNvSpPr>
          <p:nvPr>
            <p:ph type="sldNum" sz="quarter" idx="12"/>
          </p:nvPr>
        </p:nvSpPr>
        <p:spPr>
          <a:ln/>
        </p:spPr>
        <p:txBody>
          <a:bodyPr/>
          <a:lstStyle>
            <a:lvl1pPr>
              <a:defRPr/>
            </a:lvl1pPr>
          </a:lstStyle>
          <a:p>
            <a:pPr>
              <a:defRPr/>
            </a:pPr>
            <a:fld id="{B5FC1F82-A5A0-41D4-8C07-E42C7738663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a:xfrm>
            <a:off x="251520" y="188913"/>
            <a:ext cx="7416824" cy="490537"/>
          </a:xfrm>
        </p:spPr>
        <p:txBody>
          <a:bodyPr/>
          <a:lstStyle/>
          <a:p>
            <a:r>
              <a:rPr lang="sk-SK" dirty="0" smtClean="0"/>
              <a:t>Kliknite sem a upravte štýl predlohy nadpisov.</a:t>
            </a:r>
            <a:endParaRPr lang="sk-SK" dirty="0"/>
          </a:p>
        </p:txBody>
      </p:sp>
      <p:sp>
        <p:nvSpPr>
          <p:cNvPr id="3" name="Rectangle 4"/>
          <p:cNvSpPr>
            <a:spLocks noGrp="1" noChangeArrowheads="1"/>
          </p:cNvSpPr>
          <p:nvPr>
            <p:ph type="dt" sz="half" idx="10"/>
          </p:nvPr>
        </p:nvSpPr>
        <p:spPr>
          <a:ln/>
        </p:spPr>
        <p:txBody>
          <a:bodyPr/>
          <a:lstStyle>
            <a:lvl1pPr>
              <a:defRPr/>
            </a:lvl1pPr>
          </a:lstStyle>
          <a:p>
            <a:pPr>
              <a:defRPr/>
            </a:pPr>
            <a:r>
              <a:rPr lang="sk-SK">
                <a:solidFill>
                  <a:srgbClr val="000000"/>
                </a:solidFill>
              </a:rPr>
              <a:t>22 November 2012</a:t>
            </a: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Tradice, Smolenice</a:t>
            </a:r>
          </a:p>
        </p:txBody>
      </p:sp>
      <p:sp>
        <p:nvSpPr>
          <p:cNvPr id="5" name="Rectangle 6"/>
          <p:cNvSpPr>
            <a:spLocks noGrp="1" noChangeArrowheads="1"/>
          </p:cNvSpPr>
          <p:nvPr>
            <p:ph type="sldNum" sz="quarter" idx="12"/>
          </p:nvPr>
        </p:nvSpPr>
        <p:spPr>
          <a:ln/>
        </p:spPr>
        <p:txBody>
          <a:bodyPr/>
          <a:lstStyle>
            <a:lvl1pPr>
              <a:defRPr/>
            </a:lvl1pPr>
          </a:lstStyle>
          <a:p>
            <a:pPr>
              <a:defRPr/>
            </a:pPr>
            <a:fld id="{6003B39A-FC2E-42F1-89D5-7943C10E768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sk-SK">
                <a:solidFill>
                  <a:srgbClr val="000000"/>
                </a:solidFill>
              </a:rPr>
              <a:t>22 November 2012</a:t>
            </a: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Tradice, Smolenice</a:t>
            </a:r>
          </a:p>
        </p:txBody>
      </p:sp>
      <p:sp>
        <p:nvSpPr>
          <p:cNvPr id="4" name="Rectangle 6"/>
          <p:cNvSpPr>
            <a:spLocks noGrp="1" noChangeArrowheads="1"/>
          </p:cNvSpPr>
          <p:nvPr>
            <p:ph type="sldNum" sz="quarter" idx="12"/>
          </p:nvPr>
        </p:nvSpPr>
        <p:spPr>
          <a:ln/>
        </p:spPr>
        <p:txBody>
          <a:bodyPr/>
          <a:lstStyle>
            <a:lvl1pPr>
              <a:defRPr/>
            </a:lvl1pPr>
          </a:lstStyle>
          <a:p>
            <a:pPr>
              <a:defRPr/>
            </a:pPr>
            <a:fld id="{246D98DB-5214-46AE-BCD8-4DEF3B5697C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sk-SK">
                <a:solidFill>
                  <a:srgbClr val="000000"/>
                </a:solidFill>
              </a:rPr>
              <a:t>22 November 2012</a:t>
            </a: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Tradice, Smolenice</a:t>
            </a:r>
          </a:p>
        </p:txBody>
      </p:sp>
      <p:sp>
        <p:nvSpPr>
          <p:cNvPr id="7" name="Rectangle 6"/>
          <p:cNvSpPr>
            <a:spLocks noGrp="1" noChangeArrowheads="1"/>
          </p:cNvSpPr>
          <p:nvPr>
            <p:ph type="sldNum" sz="quarter" idx="12"/>
          </p:nvPr>
        </p:nvSpPr>
        <p:spPr>
          <a:ln/>
        </p:spPr>
        <p:txBody>
          <a:bodyPr/>
          <a:lstStyle>
            <a:lvl1pPr>
              <a:defRPr/>
            </a:lvl1pPr>
          </a:lstStyle>
          <a:p>
            <a:pPr>
              <a:defRPr/>
            </a:pPr>
            <a:fld id="{CCEE1243-84E4-4F8C-987B-C782598828D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k-SK" noProof="0" smtClean="0"/>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sk-SK">
                <a:solidFill>
                  <a:srgbClr val="000000"/>
                </a:solidFill>
              </a:rPr>
              <a:t>22 November 2012</a:t>
            </a: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Tradice, Smolenice</a:t>
            </a:r>
          </a:p>
        </p:txBody>
      </p:sp>
      <p:sp>
        <p:nvSpPr>
          <p:cNvPr id="7" name="Rectangle 6"/>
          <p:cNvSpPr>
            <a:spLocks noGrp="1" noChangeArrowheads="1"/>
          </p:cNvSpPr>
          <p:nvPr>
            <p:ph type="sldNum" sz="quarter" idx="12"/>
          </p:nvPr>
        </p:nvSpPr>
        <p:spPr>
          <a:ln/>
        </p:spPr>
        <p:txBody>
          <a:bodyPr/>
          <a:lstStyle>
            <a:lvl1pPr>
              <a:defRPr/>
            </a:lvl1pPr>
          </a:lstStyle>
          <a:p>
            <a:pPr>
              <a:defRPr/>
            </a:pPr>
            <a:fld id="{8F342D06-1EFF-4E3B-AB4F-D2A982FE50E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Rectangle 4"/>
          <p:cNvSpPr>
            <a:spLocks noGrp="1" noChangeArrowheads="1"/>
          </p:cNvSpPr>
          <p:nvPr>
            <p:ph type="dt" sz="half" idx="10"/>
          </p:nvPr>
        </p:nvSpPr>
        <p:spPr>
          <a:ln/>
        </p:spPr>
        <p:txBody>
          <a:bodyPr/>
          <a:lstStyle>
            <a:lvl1pPr>
              <a:defRPr/>
            </a:lvl1pPr>
          </a:lstStyle>
          <a:p>
            <a:pPr>
              <a:defRPr/>
            </a:pPr>
            <a:r>
              <a:rPr lang="sk-SK">
                <a:solidFill>
                  <a:srgbClr val="000000"/>
                </a:solidFill>
              </a:rPr>
              <a:t>22 November 2012</a:t>
            </a: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Tradice, Smolenice</a:t>
            </a:r>
          </a:p>
        </p:txBody>
      </p:sp>
      <p:sp>
        <p:nvSpPr>
          <p:cNvPr id="6" name="Rectangle 6"/>
          <p:cNvSpPr>
            <a:spLocks noGrp="1" noChangeArrowheads="1"/>
          </p:cNvSpPr>
          <p:nvPr>
            <p:ph type="sldNum" sz="quarter" idx="12"/>
          </p:nvPr>
        </p:nvSpPr>
        <p:spPr>
          <a:ln/>
        </p:spPr>
        <p:txBody>
          <a:bodyPr/>
          <a:lstStyle>
            <a:lvl1pPr>
              <a:defRPr/>
            </a:lvl1pPr>
          </a:lstStyle>
          <a:p>
            <a:pPr>
              <a:defRPr/>
            </a:pPr>
            <a:fld id="{8AD44BEF-96C8-4D52-8FB8-607AD0C5F6A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732588" y="188913"/>
            <a:ext cx="2160587" cy="5937250"/>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250825" y="188913"/>
            <a:ext cx="6329363" cy="5937250"/>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Rectangle 4"/>
          <p:cNvSpPr>
            <a:spLocks noGrp="1" noChangeArrowheads="1"/>
          </p:cNvSpPr>
          <p:nvPr>
            <p:ph type="dt" sz="half" idx="10"/>
          </p:nvPr>
        </p:nvSpPr>
        <p:spPr>
          <a:ln/>
        </p:spPr>
        <p:txBody>
          <a:bodyPr/>
          <a:lstStyle>
            <a:lvl1pPr>
              <a:defRPr/>
            </a:lvl1pPr>
          </a:lstStyle>
          <a:p>
            <a:pPr>
              <a:defRPr/>
            </a:pPr>
            <a:r>
              <a:rPr lang="sk-SK">
                <a:solidFill>
                  <a:srgbClr val="000000"/>
                </a:solidFill>
              </a:rPr>
              <a:t>22 November 2012</a:t>
            </a: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Tradice, Smolenice</a:t>
            </a:r>
          </a:p>
        </p:txBody>
      </p:sp>
      <p:sp>
        <p:nvSpPr>
          <p:cNvPr id="6" name="Rectangle 6"/>
          <p:cNvSpPr>
            <a:spLocks noGrp="1" noChangeArrowheads="1"/>
          </p:cNvSpPr>
          <p:nvPr>
            <p:ph type="sldNum" sz="quarter" idx="12"/>
          </p:nvPr>
        </p:nvSpPr>
        <p:spPr>
          <a:ln/>
        </p:spPr>
        <p:txBody>
          <a:bodyPr/>
          <a:lstStyle>
            <a:lvl1pPr>
              <a:defRPr/>
            </a:lvl1pPr>
          </a:lstStyle>
          <a:p>
            <a:pPr>
              <a:defRPr/>
            </a:pPr>
            <a:fld id="{C8305E01-0048-41D7-B909-3BDFDF80DA6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 name="Rounded Rectangle 20"/>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2" name="Rounded Rectangle 21"/>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3" name="Rounded Rectangle 22"/>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4" name="Rounded Rectangle 23"/>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rot="-4500000">
            <a:off x="-630936" y="2926080"/>
            <a:ext cx="5065776" cy="169164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rot="900000">
            <a:off x="1691640" y="612648"/>
            <a:ext cx="1792224" cy="365125"/>
          </a:xfrm>
        </p:spPr>
        <p:txBody>
          <a:bodyPr/>
          <a:lstStyle/>
          <a:p>
            <a:fld id="{4658357A-17FF-7D4E-81D6-9AF36B1527C8}" type="datetimeFigureOut">
              <a:rPr lang="en-US" smtClean="0">
                <a:solidFill>
                  <a:prstClr val="white">
                    <a:tint val="75000"/>
                  </a:prstClr>
                </a:solidFill>
              </a:rPr>
              <a:pPr/>
              <a:t>11/28/2012</a:t>
            </a:fld>
            <a:endParaRPr lang="en-US">
              <a:solidFill>
                <a:prstClr val="white">
                  <a:tint val="75000"/>
                </a:prstClr>
              </a:solidFill>
            </a:endParaRPr>
          </a:p>
        </p:txBody>
      </p:sp>
      <p:sp>
        <p:nvSpPr>
          <p:cNvPr id="4" name="Footer Placeholder 3"/>
          <p:cNvSpPr>
            <a:spLocks noGrp="1"/>
          </p:cNvSpPr>
          <p:nvPr>
            <p:ph type="ftr" sz="quarter" idx="11"/>
          </p:nvPr>
        </p:nvSpPr>
        <p:spPr>
          <a:xfrm rot="900000">
            <a:off x="2493721" y="6101033"/>
            <a:ext cx="3052113" cy="365125"/>
          </a:xfrm>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a:xfrm rot="900000">
            <a:off x="1261872" y="301752"/>
            <a:ext cx="2286000" cy="365125"/>
          </a:xfrm>
        </p:spPr>
        <p:txBody>
          <a:bodyPr/>
          <a:lstStyle/>
          <a:p>
            <a:fld id="{4D04227B-FEAC-4D4B-B17C-19ECBFE1F693}"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ounded Rectangle 11"/>
          <p:cNvSpPr/>
          <p:nvPr/>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3" name="Rounded Rectangle 12"/>
          <p:cNvSpPr/>
          <p:nvPr/>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4" name="Rounded Rectangle 13"/>
          <p:cNvSpPr/>
          <p:nvPr/>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15" name="Rounded Rectangle 14"/>
          <p:cNvSpPr/>
          <p:nvPr/>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Date Placeholder 1"/>
          <p:cNvSpPr>
            <a:spLocks noGrp="1"/>
          </p:cNvSpPr>
          <p:nvPr>
            <p:ph type="dt" sz="half" idx="10"/>
          </p:nvPr>
        </p:nvSpPr>
        <p:spPr>
          <a:xfrm rot="900000">
            <a:off x="7521938" y="5927116"/>
            <a:ext cx="1524000" cy="365125"/>
          </a:xfrm>
        </p:spPr>
        <p:txBody>
          <a:bodyPr/>
          <a:lstStyle>
            <a:lvl1pPr algn="l">
              <a:defRPr/>
            </a:lvl1pPr>
          </a:lstStyle>
          <a:p>
            <a:fld id="{4658357A-17FF-7D4E-81D6-9AF36B1527C8}" type="datetimeFigureOut">
              <a:rPr lang="en-US" smtClean="0">
                <a:solidFill>
                  <a:prstClr val="white">
                    <a:tint val="75000"/>
                  </a:prstClr>
                </a:solidFill>
              </a:rPr>
              <a:pPr/>
              <a:t>11/28/2012</a:t>
            </a:fld>
            <a:endParaRPr lang="en-US">
              <a:solidFill>
                <a:prstClr val="white">
                  <a:tint val="75000"/>
                </a:prstClr>
              </a:solidFill>
            </a:endParaRPr>
          </a:p>
        </p:txBody>
      </p:sp>
      <p:sp>
        <p:nvSpPr>
          <p:cNvPr id="3" name="Footer Placeholder 2"/>
          <p:cNvSpPr>
            <a:spLocks noGrp="1"/>
          </p:cNvSpPr>
          <p:nvPr>
            <p:ph type="ftr" sz="quarter" idx="11"/>
          </p:nvPr>
        </p:nvSpPr>
        <p:spPr>
          <a:xfrm rot="900000">
            <a:off x="3892286" y="5987296"/>
            <a:ext cx="3124200" cy="295162"/>
          </a:xfrm>
        </p:spPr>
        <p:txBody>
          <a:bodyPr/>
          <a:lstStyle>
            <a:lvl1pPr algn="r">
              <a:defRPr/>
            </a:lvl1pPr>
          </a:lstStyle>
          <a:p>
            <a:endParaRPr lang="en-US">
              <a:solidFill>
                <a:prstClr val="white">
                  <a:tint val="75000"/>
                </a:prstClr>
              </a:solidFill>
            </a:endParaRPr>
          </a:p>
        </p:txBody>
      </p:sp>
      <p:sp>
        <p:nvSpPr>
          <p:cNvPr id="4" name="Slide Number Placeholder 3"/>
          <p:cNvSpPr>
            <a:spLocks noGrp="1"/>
          </p:cNvSpPr>
          <p:nvPr>
            <p:ph type="sldNum" sz="quarter" idx="12"/>
          </p:nvPr>
        </p:nvSpPr>
        <p:spPr>
          <a:xfrm rot="900000">
            <a:off x="7599046" y="5570110"/>
            <a:ext cx="716206" cy="365125"/>
          </a:xfrm>
        </p:spPr>
        <p:txBody>
          <a:bodyPr/>
          <a:lstStyle>
            <a:lvl1pPr algn="l">
              <a:defRPr/>
            </a:lvl1pPr>
          </a:lstStyle>
          <a:p>
            <a:fld id="{4D04227B-FEAC-4D4B-B17C-19ECBFE1F693}"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5F35772C-0B3D-4F4F-A9BF-5EF5D079C617}" type="datetimeFigureOut">
              <a:rPr lang="sk-SK" smtClean="0"/>
              <a:pPr/>
              <a:t>28. 11. 2012</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FB2A7650-3D4C-4134-920C-FBFB6FD81EDD}" type="slidenum">
              <a:rPr lang="sk-SK" smtClean="0"/>
              <a:pPr/>
              <a:t>‹#›</a:t>
            </a:fld>
            <a:endParaRPr lang="sk-SK"/>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ounded Rectangle 12"/>
          <p:cNvSpPr/>
          <p:nvPr/>
        </p:nvSpPr>
        <p:spPr>
          <a:xfrm rot="20707748">
            <a:off x="-897260" y="-624538"/>
            <a:ext cx="7286946"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4" name="Rounded Rectangle 13"/>
          <p:cNvSpPr/>
          <p:nvPr/>
        </p:nvSpPr>
        <p:spPr>
          <a:xfrm rot="20707748">
            <a:off x="64806" y="5378153"/>
            <a:ext cx="744315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5" name="Rounded Rectangle 14"/>
          <p:cNvSpPr/>
          <p:nvPr/>
        </p:nvSpPr>
        <p:spPr>
          <a:xfrm rot="20707748">
            <a:off x="7660994" y="5459931"/>
            <a:ext cx="1709023"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6" name="Rounded Rectangle 15"/>
          <p:cNvSpPr/>
          <p:nvPr/>
        </p:nvSpPr>
        <p:spPr>
          <a:xfrm rot="20707748">
            <a:off x="6673110" y="-489836"/>
            <a:ext cx="3059119"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rot="4500000">
            <a:off x="5175504" y="2231136"/>
            <a:ext cx="4818888" cy="1435608"/>
          </a:xfrm>
        </p:spPr>
        <p:txBody>
          <a:bodyPr anchor="b"/>
          <a:lstStyle>
            <a:lvl1pPr algn="r">
              <a:defRPr sz="4400" b="0"/>
            </a:lvl1pPr>
          </a:lstStyle>
          <a:p>
            <a:r>
              <a:rPr lang="en-US" smtClean="0"/>
              <a:t>Click to edit Master title style</a:t>
            </a:r>
            <a:endParaRPr lang="en-US"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900000">
            <a:off x="3216573" y="5144589"/>
            <a:ext cx="3930375"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900000">
            <a:off x="7754112" y="5888736"/>
            <a:ext cx="1243584" cy="365125"/>
          </a:xfrm>
        </p:spPr>
        <p:txBody>
          <a:bodyPr/>
          <a:lstStyle>
            <a:lvl1pPr algn="l">
              <a:defRPr/>
            </a:lvl1pPr>
          </a:lstStyle>
          <a:p>
            <a:fld id="{4658357A-17FF-7D4E-81D6-9AF36B1527C8}" type="datetimeFigureOut">
              <a:rPr lang="en-US" smtClean="0">
                <a:solidFill>
                  <a:prstClr val="white">
                    <a:tint val="75000"/>
                  </a:prstClr>
                </a:solidFill>
              </a:rPr>
              <a:pPr/>
              <a:t>11/28/2012</a:t>
            </a:fld>
            <a:endParaRPr lang="en-US">
              <a:solidFill>
                <a:prstClr val="white">
                  <a:tint val="75000"/>
                </a:prstClr>
              </a:solidFill>
            </a:endParaRPr>
          </a:p>
        </p:txBody>
      </p:sp>
      <p:sp>
        <p:nvSpPr>
          <p:cNvPr id="6" name="Footer Placeholder 5"/>
          <p:cNvSpPr>
            <a:spLocks noGrp="1"/>
          </p:cNvSpPr>
          <p:nvPr>
            <p:ph type="ftr" sz="quarter" idx="11"/>
          </p:nvPr>
        </p:nvSpPr>
        <p:spPr>
          <a:xfrm rot="-900000">
            <a:off x="4263966" y="6099104"/>
            <a:ext cx="3063047" cy="365125"/>
          </a:xfrm>
        </p:spPr>
        <p:txBody>
          <a:bodyPr/>
          <a:lstStyle>
            <a:lvl1pPr algn="r">
              <a:defRPr/>
            </a:lvl1pPr>
          </a:lstStyle>
          <a:p>
            <a:endParaRPr lang="en-US">
              <a:solidFill>
                <a:prstClr val="white">
                  <a:tint val="75000"/>
                </a:prstClr>
              </a:solidFill>
            </a:endParaRPr>
          </a:p>
        </p:txBody>
      </p:sp>
      <p:sp>
        <p:nvSpPr>
          <p:cNvPr id="7" name="Slide Number Placeholder 6"/>
          <p:cNvSpPr>
            <a:spLocks noGrp="1"/>
          </p:cNvSpPr>
          <p:nvPr>
            <p:ph type="sldNum" sz="quarter" idx="12"/>
          </p:nvPr>
        </p:nvSpPr>
        <p:spPr>
          <a:xfrm rot="-900000">
            <a:off x="7690104" y="5641848"/>
            <a:ext cx="1243584" cy="365125"/>
          </a:xfrm>
        </p:spPr>
        <p:txBody>
          <a:bodyPr/>
          <a:lstStyle>
            <a:lvl1pPr algn="l">
              <a:defRPr/>
            </a:lvl1pPr>
          </a:lstStyle>
          <a:p>
            <a:fld id="{4D04227B-FEAC-4D4B-B17C-19ECBFE1F693}"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6" name="Rounded Rectangle 15"/>
          <p:cNvSpPr/>
          <p:nvPr/>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7" name="Rounded Rectangle 16"/>
          <p:cNvSpPr/>
          <p:nvPr/>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8" name="Rounded Rectangle 17"/>
          <p:cNvSpPr/>
          <p:nvPr/>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rot="-4500000">
            <a:off x="4578273" y="2744935"/>
            <a:ext cx="5036383" cy="1997131"/>
          </a:xfrm>
        </p:spPr>
        <p:txBody>
          <a:bodyPr anchor="t">
            <a:normAutofit/>
          </a:bodyPr>
          <a:lstStyle>
            <a:lvl1pPr algn="r">
              <a:defRPr sz="4400" b="0"/>
            </a:lvl1pPr>
          </a:lstStyle>
          <a:p>
            <a:r>
              <a:rPr lang="en-US" smtClean="0"/>
              <a:t>Click to edit Master title style</a:t>
            </a:r>
            <a:endParaRPr lang="en-US"/>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rot="900000">
            <a:off x="822789" y="4161126"/>
            <a:ext cx="4310915"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900000">
            <a:off x="6992395" y="571255"/>
            <a:ext cx="1524000" cy="365125"/>
          </a:xfrm>
        </p:spPr>
        <p:txBody>
          <a:bodyPr/>
          <a:lstStyle>
            <a:lvl1pPr algn="l">
              <a:defRPr/>
            </a:lvl1pPr>
          </a:lstStyle>
          <a:p>
            <a:fld id="{4658357A-17FF-7D4E-81D6-9AF36B1527C8}" type="datetimeFigureOut">
              <a:rPr lang="en-US" smtClean="0">
                <a:solidFill>
                  <a:prstClr val="white">
                    <a:tint val="75000"/>
                  </a:prstClr>
                </a:solidFill>
              </a:rPr>
              <a:pPr/>
              <a:t>11/28/2012</a:t>
            </a:fld>
            <a:endParaRPr lang="en-US">
              <a:solidFill>
                <a:prstClr val="white">
                  <a:tint val="75000"/>
                </a:prstClr>
              </a:solidFill>
            </a:endParaRPr>
          </a:p>
        </p:txBody>
      </p:sp>
      <p:sp>
        <p:nvSpPr>
          <p:cNvPr id="6" name="Footer Placeholder 5"/>
          <p:cNvSpPr>
            <a:spLocks noGrp="1"/>
          </p:cNvSpPr>
          <p:nvPr>
            <p:ph type="ftr" sz="quarter" idx="11"/>
          </p:nvPr>
        </p:nvSpPr>
        <p:spPr>
          <a:xfrm rot="900000">
            <a:off x="647292" y="5162531"/>
            <a:ext cx="2977453" cy="365125"/>
          </a:xfrm>
        </p:spPr>
        <p:txBody>
          <a:bodyPr/>
          <a:lstStyle>
            <a:lvl1pPr algn="l">
              <a:defRPr/>
            </a:lvl1pPr>
          </a:lstStyle>
          <a:p>
            <a:endParaRPr lang="en-US">
              <a:solidFill>
                <a:prstClr val="white">
                  <a:tint val="75000"/>
                </a:prstClr>
              </a:solidFill>
            </a:endParaRPr>
          </a:p>
        </p:txBody>
      </p:sp>
      <p:sp>
        <p:nvSpPr>
          <p:cNvPr id="7" name="Slide Number Placeholder 6"/>
          <p:cNvSpPr>
            <a:spLocks noGrp="1"/>
          </p:cNvSpPr>
          <p:nvPr>
            <p:ph type="sldNum" sz="quarter" idx="12"/>
          </p:nvPr>
        </p:nvSpPr>
        <p:spPr>
          <a:xfrm rot="900000">
            <a:off x="7046470" y="391054"/>
            <a:ext cx="1963187" cy="365125"/>
          </a:xfrm>
        </p:spPr>
        <p:txBody>
          <a:bodyPr/>
          <a:lstStyle>
            <a:lvl1pPr algn="l">
              <a:defRPr/>
            </a:lvl1pPr>
          </a:lstStyle>
          <a:p>
            <a:fld id="{4D04227B-FEAC-4D4B-B17C-19ECBFE1F693}"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2" name="Rounded Rectangle 11"/>
          <p:cNvSpPr/>
          <p:nvPr/>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3" name="Rounded Rectangle 12"/>
          <p:cNvSpPr/>
          <p:nvPr/>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4" name="Rounded Rectangle 13"/>
          <p:cNvSpPr/>
          <p:nvPr/>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5" name="Rounded Rectangle 14"/>
          <p:cNvSpPr/>
          <p:nvPr/>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rot="-900000">
            <a:off x="3183882" y="4760430"/>
            <a:ext cx="5004753" cy="1299542"/>
          </a:xfrm>
        </p:spPr>
        <p:txBody>
          <a:bodyPr anchor="t"/>
          <a:lstStyle/>
          <a:p>
            <a:r>
              <a:rPr lang="en-US" smtClean="0"/>
              <a:t>Click to edit Master title style</a:t>
            </a:r>
            <a:endParaRPr lang="en-US"/>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900000">
            <a:off x="6996405" y="6238502"/>
            <a:ext cx="1524000" cy="365125"/>
          </a:xfrm>
        </p:spPr>
        <p:txBody>
          <a:bodyPr/>
          <a:lstStyle/>
          <a:p>
            <a:fld id="{4658357A-17FF-7D4E-81D6-9AF36B1527C8}" type="datetimeFigureOut">
              <a:rPr lang="en-US" smtClean="0">
                <a:solidFill>
                  <a:prstClr val="white">
                    <a:tint val="75000"/>
                  </a:prstClr>
                </a:solidFill>
              </a:rPr>
              <a:pPr/>
              <a:t>11/28/2012</a:t>
            </a:fld>
            <a:endParaRPr lang="en-US">
              <a:solidFill>
                <a:prstClr val="white">
                  <a:tint val="75000"/>
                </a:prstClr>
              </a:solidFill>
            </a:endParaRPr>
          </a:p>
        </p:txBody>
      </p:sp>
      <p:sp>
        <p:nvSpPr>
          <p:cNvPr id="5" name="Footer Placeholder 4"/>
          <p:cNvSpPr>
            <a:spLocks noGrp="1"/>
          </p:cNvSpPr>
          <p:nvPr>
            <p:ph type="ftr" sz="quarter" idx="11"/>
          </p:nvPr>
        </p:nvSpPr>
        <p:spPr>
          <a:xfrm rot="-900000">
            <a:off x="5321849" y="6094794"/>
            <a:ext cx="3124200" cy="365125"/>
          </a:xfrm>
        </p:spPr>
        <p:txBody>
          <a:bodyPr/>
          <a:lstStyle>
            <a:lvl1pPr algn="r">
              <a:defRPr/>
            </a:lvl1pPr>
          </a:lstStyle>
          <a:p>
            <a:endParaRPr lang="en-US">
              <a:solidFill>
                <a:prstClr val="white">
                  <a:tint val="75000"/>
                </a:prstClr>
              </a:solidFill>
            </a:endParaRPr>
          </a:p>
        </p:txBody>
      </p:sp>
      <p:sp>
        <p:nvSpPr>
          <p:cNvPr id="6" name="Slide Number Placeholder 5"/>
          <p:cNvSpPr>
            <a:spLocks noGrp="1"/>
          </p:cNvSpPr>
          <p:nvPr>
            <p:ph type="sldNum" sz="quarter" idx="12"/>
          </p:nvPr>
        </p:nvSpPr>
        <p:spPr>
          <a:xfrm rot="-900000">
            <a:off x="8182730" y="3246937"/>
            <a:ext cx="907445" cy="365125"/>
          </a:xfrm>
        </p:spPr>
        <p:txBody>
          <a:bodyPr/>
          <a:lstStyle>
            <a:lvl1pPr algn="l">
              <a:defRPr/>
            </a:lvl1pPr>
          </a:lstStyle>
          <a:p>
            <a:fld id="{4D04227B-FEAC-4D4B-B17C-19ECBFE1F693}"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Rounded Rectangle 11"/>
          <p:cNvSpPr/>
          <p:nvPr/>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3" name="Rounded Rectangle 12"/>
          <p:cNvSpPr/>
          <p:nvPr/>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4" name="Rounded Rectangle 13"/>
          <p:cNvSpPr/>
          <p:nvPr/>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5" name="Rounded Rectangle 14"/>
          <p:cNvSpPr/>
          <p:nvPr/>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Vertical Title 1"/>
          <p:cNvSpPr>
            <a:spLocks noGrp="1"/>
          </p:cNvSpPr>
          <p:nvPr>
            <p:ph type="title" orient="vert"/>
          </p:nvPr>
        </p:nvSpPr>
        <p:spPr>
          <a:xfrm rot="-900000">
            <a:off x="6793335" y="511413"/>
            <a:ext cx="1435608" cy="481888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900000">
            <a:off x="7754112" y="5888736"/>
            <a:ext cx="1243584" cy="365125"/>
          </a:xfrm>
        </p:spPr>
        <p:txBody>
          <a:bodyPr/>
          <a:lstStyle>
            <a:lvl1pPr algn="l">
              <a:defRPr/>
            </a:lvl1pPr>
          </a:lstStyle>
          <a:p>
            <a:fld id="{4658357A-17FF-7D4E-81D6-9AF36B1527C8}" type="datetimeFigureOut">
              <a:rPr lang="en-US" smtClean="0">
                <a:solidFill>
                  <a:prstClr val="white">
                    <a:tint val="75000"/>
                  </a:prstClr>
                </a:solidFill>
              </a:rPr>
              <a:pPr/>
              <a:t>11/28/2012</a:t>
            </a:fld>
            <a:endParaRPr lang="en-US">
              <a:solidFill>
                <a:prstClr val="white">
                  <a:tint val="75000"/>
                </a:prstClr>
              </a:solidFill>
            </a:endParaRPr>
          </a:p>
        </p:txBody>
      </p:sp>
      <p:sp>
        <p:nvSpPr>
          <p:cNvPr id="5" name="Footer Placeholder 4"/>
          <p:cNvSpPr>
            <a:spLocks noGrp="1"/>
          </p:cNvSpPr>
          <p:nvPr>
            <p:ph type="ftr" sz="quarter" idx="11"/>
          </p:nvPr>
        </p:nvSpPr>
        <p:spPr>
          <a:xfrm rot="-900000">
            <a:off x="4997808" y="6188244"/>
            <a:ext cx="2380306" cy="365125"/>
          </a:xfrm>
        </p:spPr>
        <p:txBody>
          <a:bodyPr/>
          <a:lstStyle>
            <a:lvl1pPr algn="r">
              <a:defRPr/>
            </a:lvl1pPr>
          </a:lstStyle>
          <a:p>
            <a:endParaRPr lang="en-US">
              <a:solidFill>
                <a:prstClr val="white">
                  <a:tint val="75000"/>
                </a:prstClr>
              </a:solidFill>
            </a:endParaRPr>
          </a:p>
        </p:txBody>
      </p:sp>
      <p:sp>
        <p:nvSpPr>
          <p:cNvPr id="6" name="Slide Number Placeholder 5"/>
          <p:cNvSpPr>
            <a:spLocks noGrp="1"/>
          </p:cNvSpPr>
          <p:nvPr>
            <p:ph type="sldNum" sz="quarter" idx="12"/>
          </p:nvPr>
        </p:nvSpPr>
        <p:spPr>
          <a:xfrm rot="-900000">
            <a:off x="7690104" y="5641848"/>
            <a:ext cx="1243584" cy="365125"/>
          </a:xfrm>
        </p:spPr>
        <p:txBody>
          <a:bodyPr/>
          <a:lstStyle>
            <a:lvl1pPr algn="l">
              <a:defRPr/>
            </a:lvl1pPr>
          </a:lstStyle>
          <a:p>
            <a:fld id="{4D04227B-FEAC-4D4B-B17C-19ECBFE1F693}"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5" name="Obdĺžnik 4"/>
          <p:cNvSpPr/>
          <p:nvPr userDrawn="1"/>
        </p:nvSpPr>
        <p:spPr>
          <a:xfrm>
            <a:off x="214313" y="0"/>
            <a:ext cx="3000375" cy="6858000"/>
          </a:xfrm>
          <a:prstGeom prst="rect">
            <a:avLst/>
          </a:prstGeom>
          <a:gradFill flip="none" rotWithShape="1">
            <a:gsLst>
              <a:gs pos="66000">
                <a:schemeClr val="tx2">
                  <a:lumMod val="60000"/>
                  <a:lumOff val="4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pPr>
              <a:defRPr/>
            </a:pPr>
            <a:r>
              <a:rPr lang="en-US" b="1" dirty="0">
                <a:solidFill>
                  <a:prstClr val="white"/>
                </a:solidFill>
              </a:rPr>
              <a:t> </a:t>
            </a:r>
          </a:p>
        </p:txBody>
      </p:sp>
      <p:pic>
        <p:nvPicPr>
          <p:cNvPr id="6" name="Obrázok 6" descr="KST logo print.png"/>
          <p:cNvPicPr>
            <a:picLocks noChangeAspect="1"/>
          </p:cNvPicPr>
          <p:nvPr userDrawn="1"/>
        </p:nvPicPr>
        <p:blipFill>
          <a:blip r:embed="rId2" cstate="print"/>
          <a:srcRect/>
          <a:stretch>
            <a:fillRect/>
          </a:stretch>
        </p:blipFill>
        <p:spPr bwMode="auto">
          <a:xfrm>
            <a:off x="315913" y="6215063"/>
            <a:ext cx="2755900" cy="542925"/>
          </a:xfrm>
          <a:prstGeom prst="rect">
            <a:avLst/>
          </a:prstGeom>
          <a:noFill/>
          <a:ln w="9525">
            <a:noFill/>
            <a:miter lim="800000"/>
            <a:headEnd/>
            <a:tailEnd/>
          </a:ln>
        </p:spPr>
      </p:pic>
      <p:sp>
        <p:nvSpPr>
          <p:cNvPr id="2" name="Nadpis 1"/>
          <p:cNvSpPr>
            <a:spLocks noGrp="1"/>
          </p:cNvSpPr>
          <p:nvPr>
            <p:ph type="ctrTitle"/>
          </p:nvPr>
        </p:nvSpPr>
        <p:spPr>
          <a:xfrm>
            <a:off x="3214678" y="1785926"/>
            <a:ext cx="5929322" cy="1428760"/>
          </a:xfrm>
        </p:spPr>
        <p:txBody>
          <a:bodyPr>
            <a:noAutofit/>
          </a:bodyPr>
          <a:lstStyle>
            <a:lvl1pPr algn="l">
              <a:defRPr sz="4800"/>
            </a:lvl1pPr>
          </a:lstStyle>
          <a:p>
            <a:r>
              <a:rPr lang="sk-SK" smtClean="0"/>
              <a:t>Kliknite sem a upravte štýl predlohy nadpisov.</a:t>
            </a:r>
            <a:endParaRPr lang="en-US" dirty="0"/>
          </a:p>
        </p:txBody>
      </p:sp>
      <p:sp>
        <p:nvSpPr>
          <p:cNvPr id="3" name="Podnadpis 2"/>
          <p:cNvSpPr>
            <a:spLocks noGrp="1"/>
          </p:cNvSpPr>
          <p:nvPr>
            <p:ph type="subTitle" idx="1"/>
          </p:nvPr>
        </p:nvSpPr>
        <p:spPr>
          <a:xfrm>
            <a:off x="3214678" y="3500438"/>
            <a:ext cx="5929322" cy="1500198"/>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en-US" dirty="0"/>
          </a:p>
        </p:txBody>
      </p:sp>
      <p:sp>
        <p:nvSpPr>
          <p:cNvPr id="16" name="Zástupný symbol textu 15"/>
          <p:cNvSpPr>
            <a:spLocks noGrp="1"/>
          </p:cNvSpPr>
          <p:nvPr>
            <p:ph type="body" sz="quarter" idx="13"/>
          </p:nvPr>
        </p:nvSpPr>
        <p:spPr>
          <a:xfrm>
            <a:off x="214282" y="857232"/>
            <a:ext cx="3000396" cy="5000660"/>
          </a:xfrm>
        </p:spPr>
        <p:txBody>
          <a:bodyPr lIns="0" tIns="0" rIns="0" bIns="0" anchor="ctr">
            <a:noAutofit/>
          </a:bodyPr>
          <a:lstStyle>
            <a:lvl1pPr marL="0" indent="0" algn="ctr">
              <a:spcBef>
                <a:spcPts val="0"/>
              </a:spcBef>
              <a:buNone/>
              <a:defRPr sz="40000">
                <a:solidFill>
                  <a:schemeClr val="bg1"/>
                </a:solidFill>
                <a:latin typeface="Gill Sans MT Ext Condensed Bold" pitchFamily="34" charset="-18"/>
              </a:defRPr>
            </a:lvl1pPr>
          </a:lstStyle>
          <a:p>
            <a:pPr lvl="0"/>
            <a:r>
              <a:rPr lang="sk-SK" dirty="0" smtClean="0"/>
              <a:t>Kliknite sem a upravte štýly predlohy textu.</a:t>
            </a:r>
          </a:p>
        </p:txBody>
      </p:sp>
      <p:sp>
        <p:nvSpPr>
          <p:cNvPr id="7" name="Zástupný symbol päty 13"/>
          <p:cNvSpPr>
            <a:spLocks noGrp="1"/>
          </p:cNvSpPr>
          <p:nvPr>
            <p:ph type="ftr" sz="quarter" idx="14"/>
          </p:nvPr>
        </p:nvSpPr>
        <p:spPr>
          <a:xfrm>
            <a:off x="250825" y="153988"/>
            <a:ext cx="2895600" cy="365125"/>
          </a:xfrm>
          <a:prstGeom prst="rect">
            <a:avLst/>
          </a:prstGeom>
        </p:spPr>
        <p:txBody>
          <a:bodyPr/>
          <a:lstStyle>
            <a:lvl1pPr algn="ctr" fontAlgn="auto">
              <a:spcBef>
                <a:spcPts val="0"/>
              </a:spcBef>
              <a:spcAft>
                <a:spcPts val="0"/>
              </a:spcAft>
              <a:defRPr sz="1800" b="1" smtClean="0">
                <a:solidFill>
                  <a:schemeClr val="bg1"/>
                </a:solidFill>
                <a:latin typeface="+mj-lt"/>
                <a:cs typeface="+mn-cs"/>
              </a:defRPr>
            </a:lvl1pPr>
          </a:lstStyle>
          <a:p>
            <a:pPr>
              <a:defRPr/>
            </a:pPr>
            <a:r>
              <a:rPr lang="sk-SK">
                <a:solidFill>
                  <a:prstClr val="white"/>
                </a:solidFill>
              </a:rPr>
              <a:t>Ján Janech: Riadenie procesov pri distribúcii databáz</a:t>
            </a:r>
            <a:endParaRPr lang="en-US" dirty="0">
              <a:solidFill>
                <a:prstClr val="white"/>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Úvodná snímka">
    <p:spTree>
      <p:nvGrpSpPr>
        <p:cNvPr id="1" name=""/>
        <p:cNvGrpSpPr/>
        <p:nvPr/>
      </p:nvGrpSpPr>
      <p:grpSpPr>
        <a:xfrm>
          <a:off x="0" y="0"/>
          <a:ext cx="0" cy="0"/>
          <a:chOff x="0" y="0"/>
          <a:chExt cx="0" cy="0"/>
        </a:xfrm>
      </p:grpSpPr>
      <p:sp>
        <p:nvSpPr>
          <p:cNvPr id="4" name="Obdĺžnik 3"/>
          <p:cNvSpPr/>
          <p:nvPr userDrawn="1"/>
        </p:nvSpPr>
        <p:spPr>
          <a:xfrm>
            <a:off x="0" y="0"/>
            <a:ext cx="9144000" cy="292506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pPr>
              <a:defRPr/>
            </a:pPr>
            <a:r>
              <a:rPr lang="en-US" b="1" dirty="0">
                <a:solidFill>
                  <a:prstClr val="white"/>
                </a:solidFill>
              </a:rPr>
              <a:t> </a:t>
            </a:r>
          </a:p>
        </p:txBody>
      </p:sp>
      <p:pic>
        <p:nvPicPr>
          <p:cNvPr id="5" name="Obrázok 6" descr="KST logo print.png"/>
          <p:cNvPicPr>
            <a:picLocks noChangeAspect="1"/>
          </p:cNvPicPr>
          <p:nvPr userDrawn="1"/>
        </p:nvPicPr>
        <p:blipFill>
          <a:blip r:embed="rId2" cstate="print"/>
          <a:srcRect/>
          <a:stretch>
            <a:fillRect/>
          </a:stretch>
        </p:blipFill>
        <p:spPr bwMode="auto">
          <a:xfrm>
            <a:off x="315913" y="6215063"/>
            <a:ext cx="2755900" cy="542925"/>
          </a:xfrm>
          <a:prstGeom prst="rect">
            <a:avLst/>
          </a:prstGeom>
          <a:noFill/>
          <a:ln w="9525">
            <a:noFill/>
            <a:miter lim="800000"/>
            <a:headEnd/>
            <a:tailEnd/>
          </a:ln>
        </p:spPr>
      </p:pic>
      <p:sp>
        <p:nvSpPr>
          <p:cNvPr id="8" name="Nadpis 1"/>
          <p:cNvSpPr>
            <a:spLocks noGrp="1"/>
          </p:cNvSpPr>
          <p:nvPr>
            <p:ph type="ctrTitle"/>
          </p:nvPr>
        </p:nvSpPr>
        <p:spPr>
          <a:xfrm>
            <a:off x="0" y="1772816"/>
            <a:ext cx="9144000" cy="720080"/>
          </a:xfrm>
        </p:spPr>
        <p:txBody>
          <a:bodyPr>
            <a:noAutofit/>
          </a:bodyPr>
          <a:lstStyle>
            <a:lvl1pPr algn="ctr">
              <a:defRPr sz="4000">
                <a:solidFill>
                  <a:schemeClr val="bg1"/>
                </a:solidFill>
              </a:defRPr>
            </a:lvl1pPr>
          </a:lstStyle>
          <a:p>
            <a:r>
              <a:rPr lang="sk-SK" dirty="0" smtClean="0"/>
              <a:t>Kliknite sem a upravte štýl predlohy nadpisov.</a:t>
            </a:r>
            <a:endParaRPr lang="en-US" dirty="0"/>
          </a:p>
        </p:txBody>
      </p:sp>
      <p:sp>
        <p:nvSpPr>
          <p:cNvPr id="10" name="Podnadpis 2"/>
          <p:cNvSpPr>
            <a:spLocks noGrp="1"/>
          </p:cNvSpPr>
          <p:nvPr>
            <p:ph type="subTitle" idx="1"/>
          </p:nvPr>
        </p:nvSpPr>
        <p:spPr>
          <a:xfrm>
            <a:off x="2987824" y="3068960"/>
            <a:ext cx="5929322" cy="1152128"/>
          </a:xfrm>
        </p:spPr>
        <p:txBody>
          <a:bodyPr/>
          <a:lstStyle>
            <a:lvl1pPr marL="0" indent="0" algn="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dirty="0" smtClean="0"/>
              <a:t>Kliknite sem a upravte štýl predlohy podnadpisov.</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Úvodná snímka">
    <p:spTree>
      <p:nvGrpSpPr>
        <p:cNvPr id="1" name=""/>
        <p:cNvGrpSpPr/>
        <p:nvPr/>
      </p:nvGrpSpPr>
      <p:grpSpPr>
        <a:xfrm>
          <a:off x="0" y="0"/>
          <a:ext cx="0" cy="0"/>
          <a:chOff x="0" y="0"/>
          <a:chExt cx="0" cy="0"/>
        </a:xfrm>
      </p:grpSpPr>
      <p:pic>
        <p:nvPicPr>
          <p:cNvPr id="5" name="Obrázok 6" descr="KST logo print.png"/>
          <p:cNvPicPr>
            <a:picLocks noChangeAspect="1"/>
          </p:cNvPicPr>
          <p:nvPr userDrawn="1"/>
        </p:nvPicPr>
        <p:blipFill>
          <a:blip r:embed="rId2" cstate="print"/>
          <a:srcRect/>
          <a:stretch>
            <a:fillRect/>
          </a:stretch>
        </p:blipFill>
        <p:spPr bwMode="auto">
          <a:xfrm>
            <a:off x="315913" y="6215063"/>
            <a:ext cx="2755900" cy="542925"/>
          </a:xfrm>
          <a:prstGeom prst="rect">
            <a:avLst/>
          </a:prstGeom>
          <a:noFill/>
          <a:ln w="9525">
            <a:noFill/>
            <a:miter lim="800000"/>
            <a:headEnd/>
            <a:tailEnd/>
          </a:ln>
        </p:spPr>
      </p:pic>
      <p:sp>
        <p:nvSpPr>
          <p:cNvPr id="8" name="Nadpis 1"/>
          <p:cNvSpPr>
            <a:spLocks noGrp="1"/>
          </p:cNvSpPr>
          <p:nvPr>
            <p:ph type="ctrTitle"/>
          </p:nvPr>
        </p:nvSpPr>
        <p:spPr>
          <a:xfrm>
            <a:off x="0" y="2780928"/>
            <a:ext cx="9144000" cy="1296144"/>
          </a:xfrm>
          <a:solidFill>
            <a:schemeClr val="tx2">
              <a:lumMod val="60000"/>
              <a:lumOff val="40000"/>
            </a:schemeClr>
          </a:solidFill>
        </p:spPr>
        <p:txBody>
          <a:bodyPr>
            <a:noAutofit/>
          </a:bodyPr>
          <a:lstStyle>
            <a:lvl1pPr algn="ctr">
              <a:defRPr sz="4000">
                <a:solidFill>
                  <a:schemeClr val="bg1"/>
                </a:solidFill>
              </a:defRPr>
            </a:lvl1pPr>
          </a:lstStyle>
          <a:p>
            <a:r>
              <a:rPr lang="sk-SK" dirty="0" smtClean="0"/>
              <a:t>Kliknite sem a upravte štýl predlohy nadpisov.</a:t>
            </a:r>
            <a:endParaRPr lang="en-US" dirty="0"/>
          </a:p>
        </p:txBody>
      </p:sp>
    </p:spTree>
    <p:extLst>
      <p:ext uri="{BB962C8B-B14F-4D97-AF65-F5344CB8AC3E}">
        <p14:creationId xmlns:p14="http://schemas.microsoft.com/office/powerpoint/2010/main" val="3909845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grpSp>
        <p:nvGrpSpPr>
          <p:cNvPr id="4" name="Skupina 13"/>
          <p:cNvGrpSpPr>
            <a:grpSpLocks/>
          </p:cNvGrpSpPr>
          <p:nvPr userDrawn="1"/>
        </p:nvGrpSpPr>
        <p:grpSpPr bwMode="auto">
          <a:xfrm>
            <a:off x="0" y="6500813"/>
            <a:ext cx="9072563" cy="357187"/>
            <a:chOff x="0" y="6500834"/>
            <a:chExt cx="9072594" cy="357166"/>
          </a:xfrm>
        </p:grpSpPr>
        <p:sp>
          <p:nvSpPr>
            <p:cNvPr id="5" name="Obdĺžnik 4"/>
            <p:cNvSpPr/>
            <p:nvPr userDrawn="1"/>
          </p:nvSpPr>
          <p:spPr>
            <a:xfrm>
              <a:off x="0" y="6500834"/>
              <a:ext cx="7500964" cy="357166"/>
            </a:xfrm>
            <a:prstGeom prst="rect">
              <a:avLst/>
            </a:prstGeom>
            <a:gradFill>
              <a:gsLst>
                <a:gs pos="75000">
                  <a:schemeClr val="tx2">
                    <a:lumMod val="60000"/>
                    <a:lumOff val="40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pPr>
                <a:defRPr/>
              </a:pPr>
              <a:r>
                <a:rPr lang="en-US" b="1" dirty="0">
                  <a:solidFill>
                    <a:prstClr val="white"/>
                  </a:solidFill>
                </a:rPr>
                <a:t> </a:t>
              </a:r>
            </a:p>
          </p:txBody>
        </p:sp>
        <p:pic>
          <p:nvPicPr>
            <p:cNvPr id="6" name="Obrázok 7" descr="KST logo print.png"/>
            <p:cNvPicPr>
              <a:picLocks noChangeAspect="1"/>
            </p:cNvPicPr>
            <p:nvPr userDrawn="1"/>
          </p:nvPicPr>
          <p:blipFill>
            <a:blip r:embed="rId2" cstate="print"/>
            <a:srcRect/>
            <a:stretch>
              <a:fillRect/>
            </a:stretch>
          </p:blipFill>
          <p:spPr bwMode="auto">
            <a:xfrm>
              <a:off x="7572396" y="6523412"/>
              <a:ext cx="1500198" cy="295394"/>
            </a:xfrm>
            <a:prstGeom prst="rect">
              <a:avLst/>
            </a:prstGeom>
            <a:noFill/>
            <a:ln w="9525">
              <a:noFill/>
              <a:miter lim="800000"/>
              <a:headEnd/>
              <a:tailEnd/>
            </a:ln>
          </p:spPr>
        </p:pic>
      </p:grpSp>
      <p:sp>
        <p:nvSpPr>
          <p:cNvPr id="2" name="Nadpis 1"/>
          <p:cNvSpPr>
            <a:spLocks noGrp="1"/>
          </p:cNvSpPr>
          <p:nvPr>
            <p:ph type="title"/>
          </p:nvPr>
        </p:nvSpPr>
        <p:spPr>
          <a:xfrm>
            <a:off x="0" y="-24"/>
            <a:ext cx="9144000" cy="785818"/>
          </a:xfrm>
          <a:solidFill>
            <a:schemeClr val="tx2">
              <a:lumMod val="60000"/>
              <a:lumOff val="40000"/>
            </a:schemeClr>
          </a:solidFill>
        </p:spPr>
        <p:txBody>
          <a:bodyPr/>
          <a:lstStyle>
            <a:lvl1pPr algn="l">
              <a:defRPr>
                <a:solidFill>
                  <a:schemeClr val="bg1"/>
                </a:solidFill>
              </a:defRPr>
            </a:lvl1pPr>
          </a:lstStyle>
          <a:p>
            <a:r>
              <a:rPr lang="sk-SK" dirty="0" smtClean="0"/>
              <a:t>Kliknite sem a upravte štýl predlohy nadpisov.</a:t>
            </a:r>
            <a:endParaRPr lang="en-US" dirty="0"/>
          </a:p>
        </p:txBody>
      </p:sp>
      <p:sp>
        <p:nvSpPr>
          <p:cNvPr id="3" name="Zástupný symbol obsahu 2"/>
          <p:cNvSpPr>
            <a:spLocks noGrp="1"/>
          </p:cNvSpPr>
          <p:nvPr>
            <p:ph idx="1"/>
          </p:nvPr>
        </p:nvSpPr>
        <p:spPr>
          <a:xfrm>
            <a:off x="214282" y="1000108"/>
            <a:ext cx="8715436" cy="5286412"/>
          </a:xfrm>
        </p:spPr>
        <p:txBody>
          <a:bodyPr anchor="ctr"/>
          <a:lstStyle/>
          <a:p>
            <a:pPr lvl="0"/>
            <a:r>
              <a:rPr lang="sk-SK" dirty="0" smtClean="0"/>
              <a:t>Kliknite sem a upravte štýly predlohy textu.</a:t>
            </a:r>
          </a:p>
          <a:p>
            <a:pPr lvl="1"/>
            <a:r>
              <a:rPr lang="sk-SK" dirty="0" smtClean="0"/>
              <a:t>Druhá úroveň</a:t>
            </a:r>
          </a:p>
          <a:p>
            <a:pPr lvl="2"/>
            <a:r>
              <a:rPr lang="sk-SK" dirty="0" smtClean="0"/>
              <a:t>Tretia úroveň</a:t>
            </a:r>
          </a:p>
          <a:p>
            <a:pPr lvl="3"/>
            <a:r>
              <a:rPr lang="sk-SK" dirty="0" smtClean="0"/>
              <a:t>Štvrtá úroveň</a:t>
            </a:r>
          </a:p>
          <a:p>
            <a:pPr lvl="4"/>
            <a:r>
              <a:rPr lang="sk-SK" dirty="0" smtClean="0"/>
              <a:t>Piata úroveň</a:t>
            </a:r>
            <a:endParaRPr lang="en-US" dirty="0"/>
          </a:p>
        </p:txBody>
      </p:sp>
      <p:sp>
        <p:nvSpPr>
          <p:cNvPr id="7" name="Zástupný symbol päty 4"/>
          <p:cNvSpPr>
            <a:spLocks noGrp="1"/>
          </p:cNvSpPr>
          <p:nvPr>
            <p:ph type="ftr" sz="quarter" idx="10"/>
          </p:nvPr>
        </p:nvSpPr>
        <p:spPr>
          <a:xfrm>
            <a:off x="0" y="6488113"/>
            <a:ext cx="5076825" cy="365125"/>
          </a:xfrm>
          <a:prstGeom prst="rect">
            <a:avLst/>
          </a:prstGeom>
        </p:spPr>
        <p:txBody>
          <a:bodyPr anchor="ctr" anchorCtr="0"/>
          <a:lstStyle>
            <a:lvl1pPr algn="l" fontAlgn="auto">
              <a:spcBef>
                <a:spcPts val="0"/>
              </a:spcBef>
              <a:spcAft>
                <a:spcPts val="0"/>
              </a:spcAft>
              <a:defRPr sz="1400" b="1" smtClean="0">
                <a:solidFill>
                  <a:schemeClr val="bg1"/>
                </a:solidFill>
                <a:latin typeface="+mj-lt"/>
                <a:cs typeface="+mn-cs"/>
              </a:defRPr>
            </a:lvl1pPr>
          </a:lstStyle>
          <a:p>
            <a:pPr>
              <a:defRPr/>
            </a:pPr>
            <a:r>
              <a:rPr lang="en-US">
                <a:solidFill>
                  <a:prstClr val="white"/>
                </a:solidFill>
              </a:rPr>
              <a:t>Ján Janech: Riadenie procesov pri distribúcii databáz</a:t>
            </a:r>
          </a:p>
        </p:txBody>
      </p:sp>
      <p:sp>
        <p:nvSpPr>
          <p:cNvPr id="8" name="Zástupný symbol čísla snímky 5"/>
          <p:cNvSpPr>
            <a:spLocks noGrp="1"/>
          </p:cNvSpPr>
          <p:nvPr>
            <p:ph type="sldNum" sz="quarter" idx="11"/>
          </p:nvPr>
        </p:nvSpPr>
        <p:spPr>
          <a:xfrm>
            <a:off x="5076825" y="6488113"/>
            <a:ext cx="2133600" cy="365125"/>
          </a:xfrm>
        </p:spPr>
        <p:txBody>
          <a:bodyPr/>
          <a:lstStyle>
            <a:lvl1pPr algn="ctr">
              <a:defRPr sz="1400" b="1">
                <a:solidFill>
                  <a:schemeClr val="bg1"/>
                </a:solidFill>
                <a:latin typeface="+mj-lt"/>
              </a:defRPr>
            </a:lvl1pPr>
          </a:lstStyle>
          <a:p>
            <a:pPr>
              <a:defRPr/>
            </a:pPr>
            <a:fld id="{07AEFA5C-7F06-4E87-A70B-C861F9CDA430}" type="slidenum">
              <a:rPr lang="en-US" smtClean="0">
                <a:solidFill>
                  <a:prstClr val="white"/>
                </a:solidFill>
              </a:rPr>
              <a:pPr>
                <a:defRPr/>
              </a:pPr>
              <a:t>‹#›</a:t>
            </a:fld>
            <a:r>
              <a:rPr lang="en-US" dirty="0" smtClean="0">
                <a:solidFill>
                  <a:prstClr val="white"/>
                </a:solidFill>
              </a:rPr>
              <a:t>/22</a:t>
            </a:r>
            <a:endParaRPr lang="en-US" dirty="0">
              <a:solidFill>
                <a:prstClr val="white"/>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Definicia">
    <p:spTree>
      <p:nvGrpSpPr>
        <p:cNvPr id="1" name=""/>
        <p:cNvGrpSpPr/>
        <p:nvPr/>
      </p:nvGrpSpPr>
      <p:grpSpPr>
        <a:xfrm>
          <a:off x="0" y="0"/>
          <a:ext cx="0" cy="0"/>
          <a:chOff x="0" y="0"/>
          <a:chExt cx="0" cy="0"/>
        </a:xfrm>
      </p:grpSpPr>
      <p:grpSp>
        <p:nvGrpSpPr>
          <p:cNvPr id="4" name="Skupina 13"/>
          <p:cNvGrpSpPr>
            <a:grpSpLocks/>
          </p:cNvGrpSpPr>
          <p:nvPr userDrawn="1"/>
        </p:nvGrpSpPr>
        <p:grpSpPr bwMode="auto">
          <a:xfrm>
            <a:off x="0" y="6500813"/>
            <a:ext cx="9072563" cy="357187"/>
            <a:chOff x="0" y="6500834"/>
            <a:chExt cx="9072594" cy="357166"/>
          </a:xfrm>
        </p:grpSpPr>
        <p:sp>
          <p:nvSpPr>
            <p:cNvPr id="5" name="Obdĺžnik 4"/>
            <p:cNvSpPr/>
            <p:nvPr userDrawn="1"/>
          </p:nvSpPr>
          <p:spPr>
            <a:xfrm>
              <a:off x="0" y="6500834"/>
              <a:ext cx="7500964" cy="357166"/>
            </a:xfrm>
            <a:prstGeom prst="rect">
              <a:avLst/>
            </a:prstGeom>
            <a:gradFill>
              <a:gsLst>
                <a:gs pos="75000">
                  <a:schemeClr val="tx2">
                    <a:lumMod val="60000"/>
                    <a:lumOff val="40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pPr>
                <a:defRPr/>
              </a:pPr>
              <a:r>
                <a:rPr lang="en-US" b="1" dirty="0">
                  <a:solidFill>
                    <a:prstClr val="white"/>
                  </a:solidFill>
                </a:rPr>
                <a:t> </a:t>
              </a:r>
            </a:p>
          </p:txBody>
        </p:sp>
        <p:pic>
          <p:nvPicPr>
            <p:cNvPr id="6" name="Obrázok 7" descr="KST logo print.png"/>
            <p:cNvPicPr>
              <a:picLocks noChangeAspect="1"/>
            </p:cNvPicPr>
            <p:nvPr userDrawn="1"/>
          </p:nvPicPr>
          <p:blipFill>
            <a:blip r:embed="rId2" cstate="print"/>
            <a:srcRect/>
            <a:stretch>
              <a:fillRect/>
            </a:stretch>
          </p:blipFill>
          <p:spPr bwMode="auto">
            <a:xfrm>
              <a:off x="7572396" y="6523412"/>
              <a:ext cx="1500198" cy="295394"/>
            </a:xfrm>
            <a:prstGeom prst="rect">
              <a:avLst/>
            </a:prstGeom>
            <a:noFill/>
            <a:ln w="9525">
              <a:noFill/>
              <a:miter lim="800000"/>
              <a:headEnd/>
              <a:tailEnd/>
            </a:ln>
          </p:spPr>
        </p:pic>
      </p:grpSp>
      <p:sp>
        <p:nvSpPr>
          <p:cNvPr id="2" name="Nadpis 1"/>
          <p:cNvSpPr>
            <a:spLocks noGrp="1"/>
          </p:cNvSpPr>
          <p:nvPr>
            <p:ph type="title"/>
          </p:nvPr>
        </p:nvSpPr>
        <p:spPr>
          <a:xfrm>
            <a:off x="0" y="-24"/>
            <a:ext cx="9144000" cy="785818"/>
          </a:xfrm>
          <a:solidFill>
            <a:schemeClr val="tx2">
              <a:lumMod val="60000"/>
              <a:lumOff val="40000"/>
            </a:schemeClr>
          </a:solidFill>
        </p:spPr>
        <p:txBody>
          <a:bodyPr/>
          <a:lstStyle>
            <a:lvl1pPr algn="l">
              <a:defRPr>
                <a:solidFill>
                  <a:schemeClr val="bg1"/>
                </a:solidFill>
              </a:defRPr>
            </a:lvl1pPr>
          </a:lstStyle>
          <a:p>
            <a:r>
              <a:rPr lang="sk-SK" dirty="0" smtClean="0"/>
              <a:t>Kliknite sem a upravte štýl predlohy nadpisov.</a:t>
            </a:r>
            <a:endParaRPr lang="en-US" dirty="0"/>
          </a:p>
        </p:txBody>
      </p:sp>
      <p:sp>
        <p:nvSpPr>
          <p:cNvPr id="3" name="Zástupný symbol obsahu 2"/>
          <p:cNvSpPr>
            <a:spLocks noGrp="1"/>
          </p:cNvSpPr>
          <p:nvPr>
            <p:ph idx="1"/>
          </p:nvPr>
        </p:nvSpPr>
        <p:spPr>
          <a:xfrm>
            <a:off x="214282" y="1000108"/>
            <a:ext cx="8715436" cy="5286412"/>
          </a:xfrm>
        </p:spPr>
        <p:txBody>
          <a:bodyPr anchor="ctr"/>
          <a:lstStyle>
            <a:lvl1pPr marL="0" indent="0" algn="just">
              <a:buFontTx/>
              <a:buNone/>
              <a:defRPr i="1"/>
            </a:lvl1pPr>
          </a:lstStyle>
          <a:p>
            <a:pPr lvl="0"/>
            <a:r>
              <a:rPr lang="sk-SK" dirty="0" smtClean="0"/>
              <a:t>Kliknite sem a upravte štýly predlohy textu.</a:t>
            </a:r>
            <a:endParaRPr lang="en-US" dirty="0"/>
          </a:p>
        </p:txBody>
      </p:sp>
      <p:sp>
        <p:nvSpPr>
          <p:cNvPr id="7" name="Zástupný symbol päty 4"/>
          <p:cNvSpPr>
            <a:spLocks noGrp="1"/>
          </p:cNvSpPr>
          <p:nvPr>
            <p:ph type="ftr" sz="quarter" idx="10"/>
          </p:nvPr>
        </p:nvSpPr>
        <p:spPr>
          <a:xfrm>
            <a:off x="0" y="6488113"/>
            <a:ext cx="5076825" cy="365125"/>
          </a:xfrm>
          <a:prstGeom prst="rect">
            <a:avLst/>
          </a:prstGeom>
        </p:spPr>
        <p:txBody>
          <a:bodyPr anchor="ctr" anchorCtr="0"/>
          <a:lstStyle>
            <a:lvl1pPr algn="l" fontAlgn="auto">
              <a:spcBef>
                <a:spcPts val="0"/>
              </a:spcBef>
              <a:spcAft>
                <a:spcPts val="0"/>
              </a:spcAft>
              <a:defRPr sz="1400" b="1" smtClean="0">
                <a:solidFill>
                  <a:schemeClr val="bg1"/>
                </a:solidFill>
                <a:latin typeface="+mj-lt"/>
                <a:cs typeface="+mn-cs"/>
              </a:defRPr>
            </a:lvl1pPr>
          </a:lstStyle>
          <a:p>
            <a:pPr>
              <a:defRPr/>
            </a:pPr>
            <a:r>
              <a:rPr lang="en-US">
                <a:solidFill>
                  <a:prstClr val="white"/>
                </a:solidFill>
              </a:rPr>
              <a:t>Ján Janech: Riadenie procesov pri distribúcii databáz</a:t>
            </a:r>
          </a:p>
        </p:txBody>
      </p:sp>
      <p:sp>
        <p:nvSpPr>
          <p:cNvPr id="8" name="Zástupný symbol čísla snímky 5"/>
          <p:cNvSpPr>
            <a:spLocks noGrp="1"/>
          </p:cNvSpPr>
          <p:nvPr>
            <p:ph type="sldNum" sz="quarter" idx="11"/>
          </p:nvPr>
        </p:nvSpPr>
        <p:spPr>
          <a:xfrm>
            <a:off x="5076825" y="6488113"/>
            <a:ext cx="2133600" cy="365125"/>
          </a:xfrm>
        </p:spPr>
        <p:txBody>
          <a:bodyPr/>
          <a:lstStyle>
            <a:lvl1pPr algn="ctr">
              <a:defRPr sz="1400" b="1">
                <a:solidFill>
                  <a:schemeClr val="bg1"/>
                </a:solidFill>
                <a:latin typeface="+mj-lt"/>
              </a:defRPr>
            </a:lvl1pPr>
          </a:lstStyle>
          <a:p>
            <a:pPr>
              <a:defRPr/>
            </a:pPr>
            <a:fld id="{1ED1CF0A-89AE-4AA8-BBB1-FDDD681A3447}" type="slidenum">
              <a:rPr lang="en-US" smtClean="0">
                <a:solidFill>
                  <a:prstClr val="white"/>
                </a:solidFill>
              </a:rPr>
              <a:pPr>
                <a:defRPr/>
              </a:pPr>
              <a:t>‹#›</a:t>
            </a:fld>
            <a:r>
              <a:rPr lang="en-US" dirty="0" smtClean="0">
                <a:solidFill>
                  <a:prstClr val="white"/>
                </a:solidFill>
              </a:rPr>
              <a:t>/22</a:t>
            </a:r>
            <a:endParaRPr lang="en-US" dirty="0">
              <a:solidFill>
                <a:prstClr val="white"/>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4" name="Nadpis 1"/>
          <p:cNvSpPr txBox="1">
            <a:spLocks/>
          </p:cNvSpPr>
          <p:nvPr userDrawn="1"/>
        </p:nvSpPr>
        <p:spPr>
          <a:xfrm>
            <a:off x="0" y="0"/>
            <a:ext cx="9144000" cy="785813"/>
          </a:xfrm>
          <a:prstGeom prst="rect">
            <a:avLst/>
          </a:prstGeom>
          <a:solidFill>
            <a:schemeClr val="tx2">
              <a:lumMod val="60000"/>
              <a:lumOff val="40000"/>
            </a:schemeClr>
          </a:solidFill>
        </p:spPr>
        <p:txBody>
          <a:bodyPr anchor="ctr">
            <a:normAutofit/>
          </a:bodyPr>
          <a:lstStyle>
            <a:lvl1pPr algn="l">
              <a:defRPr>
                <a:solidFill>
                  <a:schemeClr val="bg1"/>
                </a:solidFill>
              </a:defRPr>
            </a:lvl1pPr>
          </a:lstStyle>
          <a:p>
            <a:pPr>
              <a:spcBef>
                <a:spcPct val="0"/>
              </a:spcBef>
              <a:defRPr/>
            </a:pPr>
            <a:r>
              <a:rPr lang="sk-SK" sz="4400" smtClean="0">
                <a:solidFill>
                  <a:prstClr val="white"/>
                </a:solidFill>
                <a:cs typeface="Arial" charset="0"/>
              </a:rPr>
              <a:t>Kliknite sem a upravte štýl</a:t>
            </a:r>
            <a:endParaRPr lang="en-US" sz="4400" dirty="0">
              <a:solidFill>
                <a:prstClr val="white"/>
              </a:solidFill>
              <a:cs typeface="Arial" charset="0"/>
            </a:endParaRPr>
          </a:p>
        </p:txBody>
      </p:sp>
      <p:grpSp>
        <p:nvGrpSpPr>
          <p:cNvPr id="5" name="Skupina 10"/>
          <p:cNvGrpSpPr>
            <a:grpSpLocks/>
          </p:cNvGrpSpPr>
          <p:nvPr userDrawn="1"/>
        </p:nvGrpSpPr>
        <p:grpSpPr bwMode="auto">
          <a:xfrm>
            <a:off x="0" y="6500813"/>
            <a:ext cx="9072563" cy="357187"/>
            <a:chOff x="0" y="6500834"/>
            <a:chExt cx="9072594" cy="357166"/>
          </a:xfrm>
        </p:grpSpPr>
        <p:sp>
          <p:nvSpPr>
            <p:cNvPr id="6" name="Obdĺžnik 5"/>
            <p:cNvSpPr/>
            <p:nvPr userDrawn="1"/>
          </p:nvSpPr>
          <p:spPr>
            <a:xfrm>
              <a:off x="0" y="6500834"/>
              <a:ext cx="7500964" cy="357166"/>
            </a:xfrm>
            <a:prstGeom prst="rect">
              <a:avLst/>
            </a:prstGeom>
            <a:gradFill>
              <a:gsLst>
                <a:gs pos="75000">
                  <a:schemeClr val="tx2">
                    <a:lumMod val="60000"/>
                    <a:lumOff val="40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pPr>
                <a:defRPr/>
              </a:pPr>
              <a:r>
                <a:rPr lang="en-US" b="1" dirty="0">
                  <a:solidFill>
                    <a:prstClr val="white"/>
                  </a:solidFill>
                </a:rPr>
                <a:t> </a:t>
              </a:r>
            </a:p>
          </p:txBody>
        </p:sp>
        <p:pic>
          <p:nvPicPr>
            <p:cNvPr id="7" name="Obrázok 8" descr="KST logo print.png"/>
            <p:cNvPicPr>
              <a:picLocks noChangeAspect="1"/>
            </p:cNvPicPr>
            <p:nvPr userDrawn="1"/>
          </p:nvPicPr>
          <p:blipFill>
            <a:blip r:embed="rId2" cstate="print"/>
            <a:srcRect/>
            <a:stretch>
              <a:fillRect/>
            </a:stretch>
          </p:blipFill>
          <p:spPr bwMode="auto">
            <a:xfrm>
              <a:off x="7572396" y="6523412"/>
              <a:ext cx="1500198" cy="295394"/>
            </a:xfrm>
            <a:prstGeom prst="rect">
              <a:avLst/>
            </a:prstGeom>
            <a:noFill/>
            <a:ln w="9525">
              <a:noFill/>
              <a:miter lim="800000"/>
              <a:headEnd/>
              <a:tailEnd/>
            </a:ln>
          </p:spPr>
        </p:pic>
      </p:grpSp>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en-US"/>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8" name="Zástupný symbol dátumu 3"/>
          <p:cNvSpPr>
            <a:spLocks noGrp="1"/>
          </p:cNvSpPr>
          <p:nvPr>
            <p:ph type="dt" sz="half" idx="10"/>
          </p:nvPr>
        </p:nvSpPr>
        <p:spPr>
          <a:xfrm>
            <a:off x="5357813" y="6492875"/>
            <a:ext cx="2133600" cy="365125"/>
          </a:xfrm>
          <a:prstGeom prst="rect">
            <a:avLst/>
          </a:prstGeom>
        </p:spPr>
        <p:txBody>
          <a:bodyPr/>
          <a:lstStyle>
            <a:lvl1pPr fontAlgn="auto">
              <a:spcBef>
                <a:spcPts val="0"/>
              </a:spcBef>
              <a:spcAft>
                <a:spcPts val="0"/>
              </a:spcAft>
              <a:defRPr sz="1400">
                <a:solidFill>
                  <a:schemeClr val="bg1"/>
                </a:solidFill>
                <a:latin typeface="+mj-lt"/>
                <a:cs typeface="+mn-cs"/>
              </a:defRPr>
            </a:lvl1pPr>
          </a:lstStyle>
          <a:p>
            <a:pPr>
              <a:defRPr/>
            </a:pPr>
            <a:endParaRPr lang="en-US">
              <a:solidFill>
                <a:prstClr val="white"/>
              </a:solidFill>
            </a:endParaRPr>
          </a:p>
        </p:txBody>
      </p:sp>
      <p:sp>
        <p:nvSpPr>
          <p:cNvPr id="9" name="Zástupný symbol čísla snímky 5"/>
          <p:cNvSpPr>
            <a:spLocks noGrp="1"/>
          </p:cNvSpPr>
          <p:nvPr>
            <p:ph type="sldNum" sz="quarter" idx="11"/>
          </p:nvPr>
        </p:nvSpPr>
        <p:spPr>
          <a:xfrm>
            <a:off x="3500438" y="6492875"/>
            <a:ext cx="2133600" cy="365125"/>
          </a:xfrm>
        </p:spPr>
        <p:txBody>
          <a:bodyPr/>
          <a:lstStyle>
            <a:lvl1pPr algn="ctr">
              <a:defRPr sz="1400" b="1">
                <a:solidFill>
                  <a:schemeClr val="bg1"/>
                </a:solidFill>
                <a:latin typeface="+mj-lt"/>
              </a:defRPr>
            </a:lvl1pPr>
          </a:lstStyle>
          <a:p>
            <a:pPr>
              <a:defRPr/>
            </a:pPr>
            <a:fld id="{BFFCA530-3BDB-47B1-A5DA-1E951B4FEE12}" type="slidenum">
              <a:rPr lang="en-US" smtClean="0">
                <a:solidFill>
                  <a:prstClr val="white"/>
                </a:solidFill>
              </a:rPr>
              <a:pPr>
                <a:defRPr/>
              </a:pPr>
              <a:t>‹#›</a:t>
            </a:fld>
            <a:r>
              <a:rPr lang="en-US" dirty="0" smtClean="0">
                <a:solidFill>
                  <a:prstClr val="white"/>
                </a:solidFill>
              </a:rPr>
              <a:t>/22</a:t>
            </a:r>
            <a:endParaRPr lang="en-US" dirty="0">
              <a:solidFill>
                <a:prstClr val="white"/>
              </a:solidFill>
            </a:endParaRPr>
          </a:p>
        </p:txBody>
      </p:sp>
      <p:sp>
        <p:nvSpPr>
          <p:cNvPr id="10" name="Zástupný symbol päty 4"/>
          <p:cNvSpPr>
            <a:spLocks noGrp="1"/>
          </p:cNvSpPr>
          <p:nvPr>
            <p:ph type="ftr" sz="quarter" idx="12"/>
          </p:nvPr>
        </p:nvSpPr>
        <p:spPr>
          <a:xfrm>
            <a:off x="0" y="6492875"/>
            <a:ext cx="2895600" cy="365125"/>
          </a:xfrm>
          <a:prstGeom prst="rect">
            <a:avLst/>
          </a:prstGeom>
        </p:spPr>
        <p:txBody>
          <a:bodyPr anchor="ctr" anchorCtr="0"/>
          <a:lstStyle>
            <a:lvl1pPr algn="l" fontAlgn="auto">
              <a:spcBef>
                <a:spcPts val="0"/>
              </a:spcBef>
              <a:spcAft>
                <a:spcPts val="0"/>
              </a:spcAft>
              <a:defRPr sz="1400" b="1" smtClean="0">
                <a:solidFill>
                  <a:schemeClr val="bg1"/>
                </a:solidFill>
                <a:latin typeface="+mj-lt"/>
                <a:cs typeface="+mn-cs"/>
              </a:defRPr>
            </a:lvl1pPr>
          </a:lstStyle>
          <a:p>
            <a:pPr>
              <a:defRPr/>
            </a:pPr>
            <a:r>
              <a:rPr lang="en-US">
                <a:solidFill>
                  <a:prstClr val="white"/>
                </a:solidFill>
              </a:rPr>
              <a:t>Ján Janech: Riadenie procesov pri distribúcii databáz</a:t>
            </a:r>
            <a:endParaRPr lang="en-US" dirty="0">
              <a:solidFill>
                <a:prstClr val="white"/>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5F35772C-0B3D-4F4F-A9BF-5EF5D079C617}" type="datetimeFigureOut">
              <a:rPr lang="sk-SK" smtClean="0"/>
              <a:pPr/>
              <a:t>28. 11. 2012</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FB2A7650-3D4C-4134-920C-FBFB6FD81EDD}" type="slidenum">
              <a:rPr lang="sk-SK" smtClean="0"/>
              <a:pPr/>
              <a:t>‹#›</a:t>
            </a:fld>
            <a:endParaRPr lang="sk-SK"/>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grpSp>
        <p:nvGrpSpPr>
          <p:cNvPr id="2" name="Skupina 10"/>
          <p:cNvGrpSpPr>
            <a:grpSpLocks/>
          </p:cNvGrpSpPr>
          <p:nvPr userDrawn="1"/>
        </p:nvGrpSpPr>
        <p:grpSpPr bwMode="auto">
          <a:xfrm>
            <a:off x="0" y="6500813"/>
            <a:ext cx="9072563" cy="357187"/>
            <a:chOff x="0" y="6500834"/>
            <a:chExt cx="9072594" cy="357166"/>
          </a:xfrm>
        </p:grpSpPr>
        <p:sp>
          <p:nvSpPr>
            <p:cNvPr id="6" name="Obdĺžnik 5"/>
            <p:cNvSpPr/>
            <p:nvPr userDrawn="1"/>
          </p:nvSpPr>
          <p:spPr>
            <a:xfrm>
              <a:off x="0" y="6500834"/>
              <a:ext cx="7500964" cy="357166"/>
            </a:xfrm>
            <a:prstGeom prst="rect">
              <a:avLst/>
            </a:prstGeom>
            <a:gradFill>
              <a:gsLst>
                <a:gs pos="75000">
                  <a:schemeClr val="tx2">
                    <a:lumMod val="60000"/>
                    <a:lumOff val="40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pPr>
                <a:defRPr/>
              </a:pPr>
              <a:r>
                <a:rPr lang="en-US" b="1" dirty="0">
                  <a:solidFill>
                    <a:prstClr val="white"/>
                  </a:solidFill>
                </a:rPr>
                <a:t> </a:t>
              </a:r>
            </a:p>
          </p:txBody>
        </p:sp>
        <p:pic>
          <p:nvPicPr>
            <p:cNvPr id="7" name="Obrázok 7" descr="KST logo print.png"/>
            <p:cNvPicPr>
              <a:picLocks noChangeAspect="1"/>
            </p:cNvPicPr>
            <p:nvPr userDrawn="1"/>
          </p:nvPicPr>
          <p:blipFill>
            <a:blip r:embed="rId2" cstate="print"/>
            <a:srcRect/>
            <a:stretch>
              <a:fillRect/>
            </a:stretch>
          </p:blipFill>
          <p:spPr bwMode="auto">
            <a:xfrm>
              <a:off x="7572396" y="6523412"/>
              <a:ext cx="1500198" cy="295394"/>
            </a:xfrm>
            <a:prstGeom prst="rect">
              <a:avLst/>
            </a:prstGeom>
            <a:noFill/>
            <a:ln w="9525">
              <a:noFill/>
              <a:miter lim="800000"/>
              <a:headEnd/>
              <a:tailEnd/>
            </a:ln>
          </p:spPr>
        </p:pic>
      </p:grpSp>
      <p:sp>
        <p:nvSpPr>
          <p:cNvPr id="3" name="Zástupný symbol obsahu 2"/>
          <p:cNvSpPr>
            <a:spLocks noGrp="1"/>
          </p:cNvSpPr>
          <p:nvPr>
            <p:ph sz="half" idx="1"/>
          </p:nvPr>
        </p:nvSpPr>
        <p:spPr>
          <a:xfrm>
            <a:off x="457200" y="1600200"/>
            <a:ext cx="4038600" cy="4525963"/>
          </a:xfrm>
        </p:spPr>
        <p:txBody>
          <a:bodyPr anchor="ct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dirty="0" smtClean="0"/>
              <a:t>Kliknite sem a upravte štýly predlohy textu.</a:t>
            </a:r>
          </a:p>
          <a:p>
            <a:pPr lvl="1"/>
            <a:r>
              <a:rPr lang="sk-SK" dirty="0" smtClean="0"/>
              <a:t>Druhá úroveň</a:t>
            </a:r>
          </a:p>
          <a:p>
            <a:pPr lvl="2"/>
            <a:r>
              <a:rPr lang="sk-SK" dirty="0" smtClean="0"/>
              <a:t>Tretia úroveň</a:t>
            </a:r>
          </a:p>
          <a:p>
            <a:pPr lvl="3"/>
            <a:r>
              <a:rPr lang="sk-SK" dirty="0" smtClean="0"/>
              <a:t>Štvrtá úroveň</a:t>
            </a:r>
          </a:p>
          <a:p>
            <a:pPr lvl="4"/>
            <a:r>
              <a:rPr lang="sk-SK" dirty="0" smtClean="0"/>
              <a:t>Piata úroveň</a:t>
            </a:r>
            <a:endParaRPr lang="en-US" dirty="0"/>
          </a:p>
        </p:txBody>
      </p:sp>
      <p:sp>
        <p:nvSpPr>
          <p:cNvPr id="4" name="Zástupný symbol obsahu 3"/>
          <p:cNvSpPr>
            <a:spLocks noGrp="1"/>
          </p:cNvSpPr>
          <p:nvPr>
            <p:ph sz="half" idx="2"/>
          </p:nvPr>
        </p:nvSpPr>
        <p:spPr>
          <a:xfrm>
            <a:off x="4648200" y="1600200"/>
            <a:ext cx="4038600" cy="4525963"/>
          </a:xfrm>
        </p:spPr>
        <p:txBody>
          <a:bodyPr anchor="ct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dirty="0" smtClean="0"/>
              <a:t>Kliknite sem a upravte štýly predlohy textu.</a:t>
            </a:r>
          </a:p>
          <a:p>
            <a:pPr lvl="1"/>
            <a:r>
              <a:rPr lang="sk-SK" dirty="0" smtClean="0"/>
              <a:t>Druhá úroveň</a:t>
            </a:r>
          </a:p>
          <a:p>
            <a:pPr lvl="2"/>
            <a:r>
              <a:rPr lang="sk-SK" dirty="0" smtClean="0"/>
              <a:t>Tretia úroveň</a:t>
            </a:r>
          </a:p>
          <a:p>
            <a:pPr lvl="3"/>
            <a:r>
              <a:rPr lang="sk-SK" dirty="0" smtClean="0"/>
              <a:t>Štvrtá úroveň</a:t>
            </a:r>
          </a:p>
          <a:p>
            <a:pPr lvl="4"/>
            <a:r>
              <a:rPr lang="sk-SK" dirty="0" smtClean="0"/>
              <a:t>Piata úroveň</a:t>
            </a:r>
            <a:endParaRPr lang="en-US" dirty="0"/>
          </a:p>
        </p:txBody>
      </p:sp>
      <p:sp>
        <p:nvSpPr>
          <p:cNvPr id="17" name="Nadpis 1"/>
          <p:cNvSpPr>
            <a:spLocks noGrp="1"/>
          </p:cNvSpPr>
          <p:nvPr>
            <p:ph type="title"/>
          </p:nvPr>
        </p:nvSpPr>
        <p:spPr>
          <a:xfrm>
            <a:off x="0" y="-24"/>
            <a:ext cx="9144000" cy="785818"/>
          </a:xfrm>
          <a:solidFill>
            <a:schemeClr val="tx2">
              <a:lumMod val="60000"/>
              <a:lumOff val="40000"/>
            </a:schemeClr>
          </a:solidFill>
        </p:spPr>
        <p:txBody>
          <a:bodyPr/>
          <a:lstStyle>
            <a:lvl1pPr algn="l">
              <a:defRPr>
                <a:solidFill>
                  <a:schemeClr val="bg1"/>
                </a:solidFill>
              </a:defRPr>
            </a:lvl1pPr>
          </a:lstStyle>
          <a:p>
            <a:r>
              <a:rPr lang="sk-SK" smtClean="0"/>
              <a:t>Kliknite sem a upravte štýl predlohy nadpisov.</a:t>
            </a:r>
            <a:endParaRPr lang="en-US" dirty="0"/>
          </a:p>
        </p:txBody>
      </p:sp>
      <p:sp>
        <p:nvSpPr>
          <p:cNvPr id="8" name="Zástupný symbol dátumu 3"/>
          <p:cNvSpPr>
            <a:spLocks noGrp="1"/>
          </p:cNvSpPr>
          <p:nvPr>
            <p:ph type="dt" sz="half" idx="10"/>
          </p:nvPr>
        </p:nvSpPr>
        <p:spPr>
          <a:xfrm>
            <a:off x="5357813" y="6492875"/>
            <a:ext cx="2133600" cy="365125"/>
          </a:xfrm>
          <a:prstGeom prst="rect">
            <a:avLst/>
          </a:prstGeom>
        </p:spPr>
        <p:txBody>
          <a:bodyPr/>
          <a:lstStyle>
            <a:lvl1pPr fontAlgn="auto">
              <a:spcBef>
                <a:spcPts val="0"/>
              </a:spcBef>
              <a:spcAft>
                <a:spcPts val="0"/>
              </a:spcAft>
              <a:defRPr sz="1400">
                <a:solidFill>
                  <a:schemeClr val="bg1"/>
                </a:solidFill>
                <a:latin typeface="+mj-lt"/>
                <a:cs typeface="+mn-cs"/>
              </a:defRPr>
            </a:lvl1pPr>
          </a:lstStyle>
          <a:p>
            <a:pPr>
              <a:defRPr/>
            </a:pPr>
            <a:endParaRPr lang="en-US">
              <a:solidFill>
                <a:prstClr val="white"/>
              </a:solidFill>
            </a:endParaRPr>
          </a:p>
        </p:txBody>
      </p:sp>
      <p:sp>
        <p:nvSpPr>
          <p:cNvPr id="9" name="Zástupný symbol čísla snímky 5"/>
          <p:cNvSpPr>
            <a:spLocks noGrp="1"/>
          </p:cNvSpPr>
          <p:nvPr>
            <p:ph type="sldNum" sz="quarter" idx="11"/>
          </p:nvPr>
        </p:nvSpPr>
        <p:spPr>
          <a:xfrm>
            <a:off x="3500438" y="6492875"/>
            <a:ext cx="2133600" cy="365125"/>
          </a:xfrm>
        </p:spPr>
        <p:txBody>
          <a:bodyPr/>
          <a:lstStyle>
            <a:lvl1pPr algn="ctr">
              <a:defRPr sz="1400" b="1">
                <a:solidFill>
                  <a:schemeClr val="bg1"/>
                </a:solidFill>
                <a:latin typeface="+mj-lt"/>
              </a:defRPr>
            </a:lvl1pPr>
          </a:lstStyle>
          <a:p>
            <a:pPr>
              <a:defRPr/>
            </a:pPr>
            <a:fld id="{830BE56A-F8B0-480A-92C8-CC091DAD261A}" type="slidenum">
              <a:rPr lang="en-US" smtClean="0">
                <a:solidFill>
                  <a:prstClr val="white"/>
                </a:solidFill>
              </a:rPr>
              <a:pPr>
                <a:defRPr/>
              </a:pPr>
              <a:t>‹#›</a:t>
            </a:fld>
            <a:r>
              <a:rPr lang="en-US" dirty="0" smtClean="0">
                <a:solidFill>
                  <a:prstClr val="white"/>
                </a:solidFill>
              </a:rPr>
              <a:t>/22</a:t>
            </a:r>
            <a:endParaRPr lang="en-US" dirty="0">
              <a:solidFill>
                <a:prstClr val="white"/>
              </a:solidFill>
            </a:endParaRPr>
          </a:p>
        </p:txBody>
      </p:sp>
      <p:sp>
        <p:nvSpPr>
          <p:cNvPr id="10" name="Zástupný symbol päty 4"/>
          <p:cNvSpPr>
            <a:spLocks noGrp="1"/>
          </p:cNvSpPr>
          <p:nvPr>
            <p:ph type="ftr" sz="quarter" idx="12"/>
          </p:nvPr>
        </p:nvSpPr>
        <p:spPr>
          <a:xfrm>
            <a:off x="0" y="6492875"/>
            <a:ext cx="2895600" cy="365125"/>
          </a:xfrm>
          <a:prstGeom prst="rect">
            <a:avLst/>
          </a:prstGeom>
        </p:spPr>
        <p:txBody>
          <a:bodyPr anchor="ctr" anchorCtr="0"/>
          <a:lstStyle>
            <a:lvl1pPr algn="l" fontAlgn="auto">
              <a:spcBef>
                <a:spcPts val="0"/>
              </a:spcBef>
              <a:spcAft>
                <a:spcPts val="0"/>
              </a:spcAft>
              <a:defRPr sz="1400" b="1" smtClean="0">
                <a:solidFill>
                  <a:schemeClr val="bg1"/>
                </a:solidFill>
                <a:latin typeface="+mj-lt"/>
                <a:cs typeface="+mn-cs"/>
              </a:defRPr>
            </a:lvl1pPr>
          </a:lstStyle>
          <a:p>
            <a:pPr>
              <a:defRPr/>
            </a:pPr>
            <a:r>
              <a:rPr lang="en-US">
                <a:solidFill>
                  <a:prstClr val="white"/>
                </a:solidFill>
              </a:rPr>
              <a:t>Ján Janech: Riadenie procesov pri distribúcii databáz</a:t>
            </a:r>
            <a:endParaRPr lang="en-US" dirty="0">
              <a:solidFill>
                <a:prstClr val="white"/>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orovnanie">
    <p:spTree>
      <p:nvGrpSpPr>
        <p:cNvPr id="1" name=""/>
        <p:cNvGrpSpPr/>
        <p:nvPr/>
      </p:nvGrpSpPr>
      <p:grpSpPr>
        <a:xfrm>
          <a:off x="0" y="0"/>
          <a:ext cx="0" cy="0"/>
          <a:chOff x="0" y="0"/>
          <a:chExt cx="0" cy="0"/>
        </a:xfrm>
      </p:grpSpPr>
      <p:grpSp>
        <p:nvGrpSpPr>
          <p:cNvPr id="2" name="Skupina 9"/>
          <p:cNvGrpSpPr>
            <a:grpSpLocks/>
          </p:cNvGrpSpPr>
          <p:nvPr userDrawn="1"/>
        </p:nvGrpSpPr>
        <p:grpSpPr bwMode="auto">
          <a:xfrm>
            <a:off x="0" y="6500813"/>
            <a:ext cx="9072563" cy="357187"/>
            <a:chOff x="0" y="6500834"/>
            <a:chExt cx="9072594" cy="357166"/>
          </a:xfrm>
        </p:grpSpPr>
        <p:sp>
          <p:nvSpPr>
            <p:cNvPr id="8" name="Obdĺžnik 7"/>
            <p:cNvSpPr/>
            <p:nvPr userDrawn="1"/>
          </p:nvSpPr>
          <p:spPr>
            <a:xfrm>
              <a:off x="0" y="6500834"/>
              <a:ext cx="7500964" cy="357166"/>
            </a:xfrm>
            <a:prstGeom prst="rect">
              <a:avLst/>
            </a:prstGeom>
            <a:gradFill>
              <a:gsLst>
                <a:gs pos="75000">
                  <a:schemeClr val="tx2">
                    <a:lumMod val="60000"/>
                    <a:lumOff val="40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pPr>
                <a:defRPr/>
              </a:pPr>
              <a:r>
                <a:rPr lang="en-US" b="1" dirty="0">
                  <a:solidFill>
                    <a:prstClr val="white"/>
                  </a:solidFill>
                </a:rPr>
                <a:t> </a:t>
              </a:r>
            </a:p>
          </p:txBody>
        </p:sp>
        <p:pic>
          <p:nvPicPr>
            <p:cNvPr id="9" name="Obrázok 7" descr="KST logo print.png"/>
            <p:cNvPicPr>
              <a:picLocks noChangeAspect="1"/>
            </p:cNvPicPr>
            <p:nvPr userDrawn="1"/>
          </p:nvPicPr>
          <p:blipFill>
            <a:blip r:embed="rId2" cstate="print"/>
            <a:srcRect/>
            <a:stretch>
              <a:fillRect/>
            </a:stretch>
          </p:blipFill>
          <p:spPr bwMode="auto">
            <a:xfrm>
              <a:off x="7572396" y="6523412"/>
              <a:ext cx="1500198" cy="295394"/>
            </a:xfrm>
            <a:prstGeom prst="rect">
              <a:avLst/>
            </a:prstGeom>
            <a:noFill/>
            <a:ln w="9525">
              <a:noFill/>
              <a:miter lim="800000"/>
              <a:headEnd/>
              <a:tailEnd/>
            </a:ln>
          </p:spPr>
        </p:pic>
      </p:gr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nchor="ct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dirty="0" smtClean="0"/>
              <a:t>Kliknite sem a upravte štýly predlohy textu.</a:t>
            </a:r>
          </a:p>
          <a:p>
            <a:pPr lvl="1"/>
            <a:r>
              <a:rPr lang="sk-SK" dirty="0" smtClean="0"/>
              <a:t>Druhá úroveň</a:t>
            </a:r>
          </a:p>
          <a:p>
            <a:pPr lvl="2"/>
            <a:r>
              <a:rPr lang="sk-SK" dirty="0" smtClean="0"/>
              <a:t>Tretia úroveň</a:t>
            </a:r>
          </a:p>
          <a:p>
            <a:pPr lvl="3"/>
            <a:r>
              <a:rPr lang="sk-SK" dirty="0" smtClean="0"/>
              <a:t>Štvrtá úroveň</a:t>
            </a:r>
          </a:p>
          <a:p>
            <a:pPr lvl="4"/>
            <a:r>
              <a:rPr lang="sk-SK" dirty="0" smtClean="0"/>
              <a:t>Piata úroveň</a:t>
            </a:r>
            <a:endParaRPr lang="en-US" dirty="0"/>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nchor="ct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dirty="0" smtClean="0"/>
              <a:t>Kliknite sem a upravte štýly predlohy textu.</a:t>
            </a:r>
          </a:p>
          <a:p>
            <a:pPr lvl="1"/>
            <a:r>
              <a:rPr lang="sk-SK" dirty="0" smtClean="0"/>
              <a:t>Druhá úroveň</a:t>
            </a:r>
          </a:p>
          <a:p>
            <a:pPr lvl="2"/>
            <a:r>
              <a:rPr lang="sk-SK" dirty="0" smtClean="0"/>
              <a:t>Tretia úroveň</a:t>
            </a:r>
          </a:p>
          <a:p>
            <a:pPr lvl="3"/>
            <a:r>
              <a:rPr lang="sk-SK" dirty="0" smtClean="0"/>
              <a:t>Štvrtá úroveň</a:t>
            </a:r>
          </a:p>
          <a:p>
            <a:pPr lvl="4"/>
            <a:r>
              <a:rPr lang="sk-SK" dirty="0" smtClean="0"/>
              <a:t>Piata úroveň</a:t>
            </a:r>
            <a:endParaRPr lang="en-US" dirty="0"/>
          </a:p>
        </p:txBody>
      </p:sp>
      <p:sp>
        <p:nvSpPr>
          <p:cNvPr id="16" name="Nadpis 1"/>
          <p:cNvSpPr>
            <a:spLocks noGrp="1"/>
          </p:cNvSpPr>
          <p:nvPr>
            <p:ph type="title"/>
          </p:nvPr>
        </p:nvSpPr>
        <p:spPr>
          <a:xfrm>
            <a:off x="0" y="-24"/>
            <a:ext cx="9144000" cy="785818"/>
          </a:xfrm>
          <a:solidFill>
            <a:schemeClr val="tx2">
              <a:lumMod val="60000"/>
              <a:lumOff val="40000"/>
            </a:schemeClr>
          </a:solidFill>
        </p:spPr>
        <p:txBody>
          <a:bodyPr/>
          <a:lstStyle>
            <a:lvl1pPr algn="l">
              <a:defRPr>
                <a:solidFill>
                  <a:schemeClr val="bg1"/>
                </a:solidFill>
              </a:defRPr>
            </a:lvl1pPr>
          </a:lstStyle>
          <a:p>
            <a:r>
              <a:rPr lang="sk-SK" smtClean="0"/>
              <a:t>Kliknite sem a upravte štýl predlohy nadpisov.</a:t>
            </a:r>
            <a:endParaRPr lang="en-US" dirty="0"/>
          </a:p>
        </p:txBody>
      </p:sp>
      <p:sp>
        <p:nvSpPr>
          <p:cNvPr id="10" name="Zástupný symbol dátumu 3"/>
          <p:cNvSpPr>
            <a:spLocks noGrp="1"/>
          </p:cNvSpPr>
          <p:nvPr>
            <p:ph type="dt" sz="half" idx="10"/>
          </p:nvPr>
        </p:nvSpPr>
        <p:spPr>
          <a:xfrm>
            <a:off x="5357813" y="6492875"/>
            <a:ext cx="2133600" cy="365125"/>
          </a:xfrm>
          <a:prstGeom prst="rect">
            <a:avLst/>
          </a:prstGeom>
        </p:spPr>
        <p:txBody>
          <a:bodyPr/>
          <a:lstStyle>
            <a:lvl1pPr fontAlgn="auto">
              <a:spcBef>
                <a:spcPts val="0"/>
              </a:spcBef>
              <a:spcAft>
                <a:spcPts val="0"/>
              </a:spcAft>
              <a:defRPr sz="1400">
                <a:solidFill>
                  <a:schemeClr val="bg1"/>
                </a:solidFill>
                <a:latin typeface="+mj-lt"/>
                <a:cs typeface="+mn-cs"/>
              </a:defRPr>
            </a:lvl1pPr>
          </a:lstStyle>
          <a:p>
            <a:pPr>
              <a:defRPr/>
            </a:pPr>
            <a:endParaRPr lang="en-US">
              <a:solidFill>
                <a:prstClr val="white"/>
              </a:solidFill>
            </a:endParaRPr>
          </a:p>
        </p:txBody>
      </p:sp>
      <p:sp>
        <p:nvSpPr>
          <p:cNvPr id="11" name="Zástupný symbol čísla snímky 5"/>
          <p:cNvSpPr>
            <a:spLocks noGrp="1"/>
          </p:cNvSpPr>
          <p:nvPr>
            <p:ph type="sldNum" sz="quarter" idx="11"/>
          </p:nvPr>
        </p:nvSpPr>
        <p:spPr>
          <a:xfrm>
            <a:off x="3500438" y="6492875"/>
            <a:ext cx="2133600" cy="365125"/>
          </a:xfrm>
        </p:spPr>
        <p:txBody>
          <a:bodyPr/>
          <a:lstStyle>
            <a:lvl1pPr algn="ctr">
              <a:defRPr sz="1400" b="1">
                <a:solidFill>
                  <a:schemeClr val="bg1"/>
                </a:solidFill>
                <a:latin typeface="+mj-lt"/>
              </a:defRPr>
            </a:lvl1pPr>
          </a:lstStyle>
          <a:p>
            <a:pPr>
              <a:defRPr/>
            </a:pPr>
            <a:fld id="{37D4B6B4-D10D-4A3D-AD9C-D9FF8AC7E178}" type="slidenum">
              <a:rPr lang="en-US" smtClean="0">
                <a:solidFill>
                  <a:prstClr val="white"/>
                </a:solidFill>
              </a:rPr>
              <a:pPr>
                <a:defRPr/>
              </a:pPr>
              <a:t>‹#›</a:t>
            </a:fld>
            <a:r>
              <a:rPr lang="en-US" dirty="0" smtClean="0">
                <a:solidFill>
                  <a:prstClr val="white"/>
                </a:solidFill>
              </a:rPr>
              <a:t>/22</a:t>
            </a:r>
            <a:endParaRPr lang="en-US" dirty="0">
              <a:solidFill>
                <a:prstClr val="white"/>
              </a:solidFill>
            </a:endParaRPr>
          </a:p>
        </p:txBody>
      </p:sp>
      <p:sp>
        <p:nvSpPr>
          <p:cNvPr id="12" name="Zástupný symbol päty 4"/>
          <p:cNvSpPr>
            <a:spLocks noGrp="1"/>
          </p:cNvSpPr>
          <p:nvPr>
            <p:ph type="ftr" sz="quarter" idx="12"/>
          </p:nvPr>
        </p:nvSpPr>
        <p:spPr>
          <a:xfrm>
            <a:off x="0" y="6492875"/>
            <a:ext cx="2895600" cy="365125"/>
          </a:xfrm>
          <a:prstGeom prst="rect">
            <a:avLst/>
          </a:prstGeom>
        </p:spPr>
        <p:txBody>
          <a:bodyPr anchor="ctr" anchorCtr="0"/>
          <a:lstStyle>
            <a:lvl1pPr algn="l" fontAlgn="auto">
              <a:spcBef>
                <a:spcPts val="0"/>
              </a:spcBef>
              <a:spcAft>
                <a:spcPts val="0"/>
              </a:spcAft>
              <a:defRPr sz="1400" b="1" smtClean="0">
                <a:solidFill>
                  <a:schemeClr val="bg1"/>
                </a:solidFill>
                <a:latin typeface="+mj-lt"/>
                <a:cs typeface="+mn-cs"/>
              </a:defRPr>
            </a:lvl1pPr>
          </a:lstStyle>
          <a:p>
            <a:pPr>
              <a:defRPr/>
            </a:pPr>
            <a:r>
              <a:rPr lang="en-US">
                <a:solidFill>
                  <a:prstClr val="white"/>
                </a:solidFill>
              </a:rPr>
              <a:t>Ján Janech: Riadenie procesov pri distribúcii databáz</a:t>
            </a:r>
            <a:endParaRPr lang="en-US" dirty="0">
              <a:solidFill>
                <a:prstClr val="white"/>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en nadpis">
    <p:spTree>
      <p:nvGrpSpPr>
        <p:cNvPr id="1" name=""/>
        <p:cNvGrpSpPr/>
        <p:nvPr/>
      </p:nvGrpSpPr>
      <p:grpSpPr>
        <a:xfrm>
          <a:off x="0" y="0"/>
          <a:ext cx="0" cy="0"/>
          <a:chOff x="0" y="0"/>
          <a:chExt cx="0" cy="0"/>
        </a:xfrm>
      </p:grpSpPr>
      <p:grpSp>
        <p:nvGrpSpPr>
          <p:cNvPr id="2" name="Skupina 5"/>
          <p:cNvGrpSpPr>
            <a:grpSpLocks/>
          </p:cNvGrpSpPr>
          <p:nvPr userDrawn="1"/>
        </p:nvGrpSpPr>
        <p:grpSpPr bwMode="auto">
          <a:xfrm>
            <a:off x="0" y="6500813"/>
            <a:ext cx="9072563" cy="357187"/>
            <a:chOff x="0" y="6500834"/>
            <a:chExt cx="9072594" cy="357166"/>
          </a:xfrm>
        </p:grpSpPr>
        <p:sp>
          <p:nvSpPr>
            <p:cNvPr id="4" name="Obdĺžnik 3"/>
            <p:cNvSpPr/>
            <p:nvPr userDrawn="1"/>
          </p:nvSpPr>
          <p:spPr>
            <a:xfrm>
              <a:off x="0" y="6500834"/>
              <a:ext cx="7500964" cy="357166"/>
            </a:xfrm>
            <a:prstGeom prst="rect">
              <a:avLst/>
            </a:prstGeom>
            <a:gradFill>
              <a:gsLst>
                <a:gs pos="75000">
                  <a:schemeClr val="tx2">
                    <a:lumMod val="60000"/>
                    <a:lumOff val="40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pPr>
                <a:defRPr/>
              </a:pPr>
              <a:r>
                <a:rPr lang="en-US" b="1" dirty="0">
                  <a:solidFill>
                    <a:prstClr val="white"/>
                  </a:solidFill>
                </a:rPr>
                <a:t> </a:t>
              </a:r>
            </a:p>
          </p:txBody>
        </p:sp>
        <p:pic>
          <p:nvPicPr>
            <p:cNvPr id="5" name="Obrázok 7" descr="KST logo print.png"/>
            <p:cNvPicPr>
              <a:picLocks noChangeAspect="1"/>
            </p:cNvPicPr>
            <p:nvPr userDrawn="1"/>
          </p:nvPicPr>
          <p:blipFill>
            <a:blip r:embed="rId2" cstate="print"/>
            <a:srcRect/>
            <a:stretch>
              <a:fillRect/>
            </a:stretch>
          </p:blipFill>
          <p:spPr bwMode="auto">
            <a:xfrm>
              <a:off x="7572396" y="6523412"/>
              <a:ext cx="1500198" cy="295394"/>
            </a:xfrm>
            <a:prstGeom prst="rect">
              <a:avLst/>
            </a:prstGeom>
            <a:noFill/>
            <a:ln w="9525">
              <a:noFill/>
              <a:miter lim="800000"/>
              <a:headEnd/>
              <a:tailEnd/>
            </a:ln>
          </p:spPr>
        </p:pic>
      </p:grpSp>
      <p:sp>
        <p:nvSpPr>
          <p:cNvPr id="12" name="Nadpis 1"/>
          <p:cNvSpPr>
            <a:spLocks noGrp="1"/>
          </p:cNvSpPr>
          <p:nvPr>
            <p:ph type="title"/>
          </p:nvPr>
        </p:nvSpPr>
        <p:spPr>
          <a:xfrm>
            <a:off x="0" y="-24"/>
            <a:ext cx="9144000" cy="785818"/>
          </a:xfrm>
          <a:solidFill>
            <a:schemeClr val="tx2">
              <a:lumMod val="60000"/>
              <a:lumOff val="40000"/>
            </a:schemeClr>
          </a:solidFill>
        </p:spPr>
        <p:txBody>
          <a:bodyPr/>
          <a:lstStyle>
            <a:lvl1pPr algn="l">
              <a:defRPr>
                <a:solidFill>
                  <a:schemeClr val="bg1"/>
                </a:solidFill>
              </a:defRPr>
            </a:lvl1pPr>
          </a:lstStyle>
          <a:p>
            <a:r>
              <a:rPr lang="sk-SK" smtClean="0"/>
              <a:t>Kliknite sem a upravte štýl predlohy nadpisov.</a:t>
            </a:r>
            <a:endParaRPr lang="en-US" dirty="0"/>
          </a:p>
        </p:txBody>
      </p:sp>
      <p:sp>
        <p:nvSpPr>
          <p:cNvPr id="6" name="Zástupný symbol dátumu 3"/>
          <p:cNvSpPr>
            <a:spLocks noGrp="1"/>
          </p:cNvSpPr>
          <p:nvPr>
            <p:ph type="dt" sz="half" idx="10"/>
          </p:nvPr>
        </p:nvSpPr>
        <p:spPr>
          <a:xfrm>
            <a:off x="5357813" y="6492875"/>
            <a:ext cx="2133600" cy="365125"/>
          </a:xfrm>
          <a:prstGeom prst="rect">
            <a:avLst/>
          </a:prstGeom>
        </p:spPr>
        <p:txBody>
          <a:bodyPr/>
          <a:lstStyle>
            <a:lvl1pPr fontAlgn="auto">
              <a:spcBef>
                <a:spcPts val="0"/>
              </a:spcBef>
              <a:spcAft>
                <a:spcPts val="0"/>
              </a:spcAft>
              <a:defRPr sz="1400">
                <a:solidFill>
                  <a:schemeClr val="bg1"/>
                </a:solidFill>
                <a:latin typeface="+mj-lt"/>
                <a:cs typeface="+mn-cs"/>
              </a:defRPr>
            </a:lvl1pPr>
          </a:lstStyle>
          <a:p>
            <a:pPr>
              <a:defRPr/>
            </a:pPr>
            <a:endParaRPr lang="en-US">
              <a:solidFill>
                <a:prstClr val="white"/>
              </a:solidFill>
            </a:endParaRPr>
          </a:p>
        </p:txBody>
      </p:sp>
      <p:sp>
        <p:nvSpPr>
          <p:cNvPr id="7" name="Zástupný symbol čísla snímky 5"/>
          <p:cNvSpPr>
            <a:spLocks noGrp="1"/>
          </p:cNvSpPr>
          <p:nvPr>
            <p:ph type="sldNum" sz="quarter" idx="11"/>
          </p:nvPr>
        </p:nvSpPr>
        <p:spPr>
          <a:xfrm>
            <a:off x="3500438" y="6492875"/>
            <a:ext cx="2133600" cy="365125"/>
          </a:xfrm>
        </p:spPr>
        <p:txBody>
          <a:bodyPr/>
          <a:lstStyle>
            <a:lvl1pPr algn="ctr">
              <a:defRPr sz="1400" b="1">
                <a:solidFill>
                  <a:schemeClr val="bg1"/>
                </a:solidFill>
                <a:latin typeface="+mj-lt"/>
              </a:defRPr>
            </a:lvl1pPr>
          </a:lstStyle>
          <a:p>
            <a:pPr>
              <a:defRPr/>
            </a:pPr>
            <a:fld id="{1298B3D8-EE0F-4242-AE12-81CD207174D5}" type="slidenum">
              <a:rPr lang="en-US" smtClean="0">
                <a:solidFill>
                  <a:prstClr val="white"/>
                </a:solidFill>
              </a:rPr>
              <a:pPr>
                <a:defRPr/>
              </a:pPr>
              <a:t>‹#›</a:t>
            </a:fld>
            <a:r>
              <a:rPr lang="en-US" dirty="0" smtClean="0">
                <a:solidFill>
                  <a:prstClr val="white"/>
                </a:solidFill>
              </a:rPr>
              <a:t>/22</a:t>
            </a:r>
            <a:endParaRPr lang="en-US" dirty="0">
              <a:solidFill>
                <a:prstClr val="white"/>
              </a:solidFill>
            </a:endParaRPr>
          </a:p>
        </p:txBody>
      </p:sp>
      <p:sp>
        <p:nvSpPr>
          <p:cNvPr id="8" name="Zástupný symbol päty 4"/>
          <p:cNvSpPr>
            <a:spLocks noGrp="1"/>
          </p:cNvSpPr>
          <p:nvPr>
            <p:ph type="ftr" sz="quarter" idx="12"/>
          </p:nvPr>
        </p:nvSpPr>
        <p:spPr>
          <a:xfrm>
            <a:off x="0" y="6492875"/>
            <a:ext cx="2895600" cy="365125"/>
          </a:xfrm>
          <a:prstGeom prst="rect">
            <a:avLst/>
          </a:prstGeom>
        </p:spPr>
        <p:txBody>
          <a:bodyPr anchor="ctr" anchorCtr="0"/>
          <a:lstStyle>
            <a:lvl1pPr algn="l" fontAlgn="auto">
              <a:spcBef>
                <a:spcPts val="0"/>
              </a:spcBef>
              <a:spcAft>
                <a:spcPts val="0"/>
              </a:spcAft>
              <a:defRPr sz="1400" b="1" smtClean="0">
                <a:solidFill>
                  <a:schemeClr val="bg1"/>
                </a:solidFill>
                <a:latin typeface="+mj-lt"/>
                <a:cs typeface="+mn-cs"/>
              </a:defRPr>
            </a:lvl1pPr>
          </a:lstStyle>
          <a:p>
            <a:pPr>
              <a:defRPr/>
            </a:pPr>
            <a:r>
              <a:rPr lang="en-US">
                <a:solidFill>
                  <a:prstClr val="white"/>
                </a:solidFill>
              </a:rPr>
              <a:t>Ján Janech: Riadenie procesov pri distribúcii databáz</a:t>
            </a:r>
            <a:endParaRPr lang="en-US" dirty="0">
              <a:solidFill>
                <a:prstClr val="white"/>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grpSp>
        <p:nvGrpSpPr>
          <p:cNvPr id="2" name="Skupina 4"/>
          <p:cNvGrpSpPr>
            <a:grpSpLocks/>
          </p:cNvGrpSpPr>
          <p:nvPr userDrawn="1"/>
        </p:nvGrpSpPr>
        <p:grpSpPr bwMode="auto">
          <a:xfrm>
            <a:off x="0" y="6500813"/>
            <a:ext cx="9072563" cy="357187"/>
            <a:chOff x="0" y="6500834"/>
            <a:chExt cx="9072594" cy="357166"/>
          </a:xfrm>
        </p:grpSpPr>
        <p:sp>
          <p:nvSpPr>
            <p:cNvPr id="3" name="Obdĺžnik 2"/>
            <p:cNvSpPr/>
            <p:nvPr userDrawn="1"/>
          </p:nvSpPr>
          <p:spPr>
            <a:xfrm>
              <a:off x="0" y="6500834"/>
              <a:ext cx="7500964" cy="357166"/>
            </a:xfrm>
            <a:prstGeom prst="rect">
              <a:avLst/>
            </a:prstGeom>
            <a:gradFill>
              <a:gsLst>
                <a:gs pos="75000">
                  <a:schemeClr val="tx2">
                    <a:lumMod val="60000"/>
                    <a:lumOff val="40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pPr>
                <a:defRPr/>
              </a:pPr>
              <a:r>
                <a:rPr lang="en-US" b="1" dirty="0">
                  <a:solidFill>
                    <a:prstClr val="white"/>
                  </a:solidFill>
                </a:rPr>
                <a:t> </a:t>
              </a:r>
            </a:p>
          </p:txBody>
        </p:sp>
        <p:pic>
          <p:nvPicPr>
            <p:cNvPr id="4" name="Obrázok 7" descr="KST logo print.png"/>
            <p:cNvPicPr>
              <a:picLocks noChangeAspect="1"/>
            </p:cNvPicPr>
            <p:nvPr userDrawn="1"/>
          </p:nvPicPr>
          <p:blipFill>
            <a:blip r:embed="rId2" cstate="print"/>
            <a:srcRect/>
            <a:stretch>
              <a:fillRect/>
            </a:stretch>
          </p:blipFill>
          <p:spPr bwMode="auto">
            <a:xfrm>
              <a:off x="7572396" y="6523412"/>
              <a:ext cx="1500198" cy="295394"/>
            </a:xfrm>
            <a:prstGeom prst="rect">
              <a:avLst/>
            </a:prstGeom>
            <a:noFill/>
            <a:ln w="9525">
              <a:noFill/>
              <a:miter lim="800000"/>
              <a:headEnd/>
              <a:tailEnd/>
            </a:ln>
          </p:spPr>
        </p:pic>
      </p:grpSp>
      <p:sp>
        <p:nvSpPr>
          <p:cNvPr id="5" name="Zástupný symbol dátumu 3"/>
          <p:cNvSpPr>
            <a:spLocks noGrp="1"/>
          </p:cNvSpPr>
          <p:nvPr>
            <p:ph type="dt" sz="half" idx="10"/>
          </p:nvPr>
        </p:nvSpPr>
        <p:spPr>
          <a:xfrm>
            <a:off x="5357813" y="6492875"/>
            <a:ext cx="2133600" cy="365125"/>
          </a:xfrm>
          <a:prstGeom prst="rect">
            <a:avLst/>
          </a:prstGeom>
        </p:spPr>
        <p:txBody>
          <a:bodyPr/>
          <a:lstStyle>
            <a:lvl1pPr fontAlgn="auto">
              <a:spcBef>
                <a:spcPts val="0"/>
              </a:spcBef>
              <a:spcAft>
                <a:spcPts val="0"/>
              </a:spcAft>
              <a:defRPr sz="1400">
                <a:solidFill>
                  <a:schemeClr val="bg1"/>
                </a:solidFill>
                <a:latin typeface="+mj-lt"/>
                <a:cs typeface="+mn-cs"/>
              </a:defRPr>
            </a:lvl1pPr>
          </a:lstStyle>
          <a:p>
            <a:pPr>
              <a:defRPr/>
            </a:pPr>
            <a:endParaRPr lang="en-US">
              <a:solidFill>
                <a:prstClr val="white"/>
              </a:solidFill>
            </a:endParaRPr>
          </a:p>
        </p:txBody>
      </p:sp>
      <p:sp>
        <p:nvSpPr>
          <p:cNvPr id="6" name="Zástupný symbol čísla snímky 5"/>
          <p:cNvSpPr>
            <a:spLocks noGrp="1"/>
          </p:cNvSpPr>
          <p:nvPr>
            <p:ph type="sldNum" sz="quarter" idx="11"/>
          </p:nvPr>
        </p:nvSpPr>
        <p:spPr>
          <a:xfrm>
            <a:off x="3500438" y="6492875"/>
            <a:ext cx="2133600" cy="365125"/>
          </a:xfrm>
        </p:spPr>
        <p:txBody>
          <a:bodyPr/>
          <a:lstStyle>
            <a:lvl1pPr algn="ctr">
              <a:defRPr sz="1400" b="1">
                <a:solidFill>
                  <a:schemeClr val="bg1"/>
                </a:solidFill>
                <a:latin typeface="+mj-lt"/>
              </a:defRPr>
            </a:lvl1pPr>
          </a:lstStyle>
          <a:p>
            <a:pPr>
              <a:defRPr/>
            </a:pPr>
            <a:fld id="{C291B585-5461-4E10-9D89-CDAE392E75DF}" type="slidenum">
              <a:rPr lang="en-US" smtClean="0">
                <a:solidFill>
                  <a:prstClr val="white"/>
                </a:solidFill>
              </a:rPr>
              <a:pPr>
                <a:defRPr/>
              </a:pPr>
              <a:t>‹#›</a:t>
            </a:fld>
            <a:r>
              <a:rPr lang="en-US" dirty="0" smtClean="0">
                <a:solidFill>
                  <a:prstClr val="white"/>
                </a:solidFill>
              </a:rPr>
              <a:t>/22</a:t>
            </a:r>
            <a:endParaRPr lang="en-US" dirty="0">
              <a:solidFill>
                <a:prstClr val="white"/>
              </a:solidFill>
            </a:endParaRPr>
          </a:p>
        </p:txBody>
      </p:sp>
      <p:sp>
        <p:nvSpPr>
          <p:cNvPr id="7" name="Zástupný symbol päty 4"/>
          <p:cNvSpPr>
            <a:spLocks noGrp="1"/>
          </p:cNvSpPr>
          <p:nvPr>
            <p:ph type="ftr" sz="quarter" idx="12"/>
          </p:nvPr>
        </p:nvSpPr>
        <p:spPr>
          <a:xfrm>
            <a:off x="0" y="6492875"/>
            <a:ext cx="2895600" cy="365125"/>
          </a:xfrm>
          <a:prstGeom prst="rect">
            <a:avLst/>
          </a:prstGeom>
        </p:spPr>
        <p:txBody>
          <a:bodyPr anchor="ctr" anchorCtr="0"/>
          <a:lstStyle>
            <a:lvl1pPr algn="l" fontAlgn="auto">
              <a:spcBef>
                <a:spcPts val="0"/>
              </a:spcBef>
              <a:spcAft>
                <a:spcPts val="0"/>
              </a:spcAft>
              <a:defRPr sz="1400" b="1" smtClean="0">
                <a:solidFill>
                  <a:schemeClr val="bg1"/>
                </a:solidFill>
                <a:latin typeface="+mj-lt"/>
                <a:cs typeface="+mn-cs"/>
              </a:defRPr>
            </a:lvl1pPr>
          </a:lstStyle>
          <a:p>
            <a:pPr>
              <a:defRPr/>
            </a:pPr>
            <a:r>
              <a:rPr lang="en-US">
                <a:solidFill>
                  <a:prstClr val="white"/>
                </a:solidFill>
              </a:rPr>
              <a:t>Ján Janech: Riadenie procesov pri distribúcii databáz</a:t>
            </a:r>
            <a:endParaRPr lang="en-US" dirty="0">
              <a:solidFill>
                <a:prstClr val="white"/>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grpSp>
        <p:nvGrpSpPr>
          <p:cNvPr id="5" name="Skupina 7"/>
          <p:cNvGrpSpPr>
            <a:grpSpLocks/>
          </p:cNvGrpSpPr>
          <p:nvPr userDrawn="1"/>
        </p:nvGrpSpPr>
        <p:grpSpPr bwMode="auto">
          <a:xfrm>
            <a:off x="0" y="6500813"/>
            <a:ext cx="9072563" cy="357187"/>
            <a:chOff x="0" y="6500834"/>
            <a:chExt cx="9072594" cy="357166"/>
          </a:xfrm>
        </p:grpSpPr>
        <p:sp>
          <p:nvSpPr>
            <p:cNvPr id="6" name="Obdĺžnik 5"/>
            <p:cNvSpPr/>
            <p:nvPr userDrawn="1"/>
          </p:nvSpPr>
          <p:spPr>
            <a:xfrm>
              <a:off x="0" y="6500834"/>
              <a:ext cx="7500964" cy="357166"/>
            </a:xfrm>
            <a:prstGeom prst="rect">
              <a:avLst/>
            </a:prstGeom>
            <a:gradFill>
              <a:gsLst>
                <a:gs pos="75000">
                  <a:schemeClr val="tx2">
                    <a:lumMod val="60000"/>
                    <a:lumOff val="40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pPr>
                <a:defRPr/>
              </a:pPr>
              <a:r>
                <a:rPr lang="en-US" b="1" dirty="0">
                  <a:solidFill>
                    <a:prstClr val="white"/>
                  </a:solidFill>
                </a:rPr>
                <a:t> </a:t>
              </a:r>
            </a:p>
          </p:txBody>
        </p:sp>
        <p:pic>
          <p:nvPicPr>
            <p:cNvPr id="7" name="Obrázok 7" descr="KST logo print.png"/>
            <p:cNvPicPr>
              <a:picLocks noChangeAspect="1"/>
            </p:cNvPicPr>
            <p:nvPr userDrawn="1"/>
          </p:nvPicPr>
          <p:blipFill>
            <a:blip r:embed="rId2" cstate="print"/>
            <a:srcRect/>
            <a:stretch>
              <a:fillRect/>
            </a:stretch>
          </p:blipFill>
          <p:spPr bwMode="auto">
            <a:xfrm>
              <a:off x="7572396" y="6523412"/>
              <a:ext cx="1500198" cy="295394"/>
            </a:xfrm>
            <a:prstGeom prst="rect">
              <a:avLst/>
            </a:prstGeom>
            <a:noFill/>
            <a:ln w="9525">
              <a:noFill/>
              <a:miter lim="800000"/>
              <a:headEnd/>
              <a:tailEnd/>
            </a:ln>
          </p:spPr>
        </p:pic>
      </p:grpSp>
      <p:sp>
        <p:nvSpPr>
          <p:cNvPr id="8" name="Nadpis 1"/>
          <p:cNvSpPr txBox="1">
            <a:spLocks/>
          </p:cNvSpPr>
          <p:nvPr userDrawn="1"/>
        </p:nvSpPr>
        <p:spPr>
          <a:xfrm>
            <a:off x="0" y="0"/>
            <a:ext cx="9144000" cy="785813"/>
          </a:xfrm>
          <a:prstGeom prst="rect">
            <a:avLst/>
          </a:prstGeom>
          <a:solidFill>
            <a:schemeClr val="tx2">
              <a:lumMod val="60000"/>
              <a:lumOff val="40000"/>
            </a:schemeClr>
          </a:solidFill>
        </p:spPr>
        <p:txBody>
          <a:bodyPr anchor="ctr">
            <a:normAutofit/>
          </a:bodyPr>
          <a:lstStyle>
            <a:lvl1pPr algn="l">
              <a:defRPr>
                <a:solidFill>
                  <a:schemeClr val="bg1"/>
                </a:solidFill>
              </a:defRPr>
            </a:lvl1pPr>
          </a:lstStyle>
          <a:p>
            <a:pPr>
              <a:spcBef>
                <a:spcPct val="0"/>
              </a:spcBef>
              <a:defRPr/>
            </a:pPr>
            <a:r>
              <a:rPr lang="sk-SK" sz="4400" smtClean="0">
                <a:solidFill>
                  <a:prstClr val="white"/>
                </a:solidFill>
                <a:cs typeface="Arial" charset="0"/>
              </a:rPr>
              <a:t>Kliknite sem a upravte štýl</a:t>
            </a:r>
            <a:endParaRPr lang="en-US" sz="4400" dirty="0">
              <a:solidFill>
                <a:prstClr val="white"/>
              </a:solidFill>
              <a:cs typeface="Arial" charset="0"/>
            </a:endParaRPr>
          </a:p>
        </p:txBody>
      </p:sp>
      <p:sp>
        <p:nvSpPr>
          <p:cNvPr id="2" name="Nadpis 1"/>
          <p:cNvSpPr>
            <a:spLocks noGrp="1"/>
          </p:cNvSpPr>
          <p:nvPr>
            <p:ph type="title"/>
          </p:nvPr>
        </p:nvSpPr>
        <p:spPr>
          <a:xfrm>
            <a:off x="457200" y="785794"/>
            <a:ext cx="3008313" cy="1214446"/>
          </a:xfrm>
        </p:spPr>
        <p:txBody>
          <a:bodyPr anchor="b"/>
          <a:lstStyle>
            <a:lvl1pPr algn="l">
              <a:defRPr sz="2000" b="1"/>
            </a:lvl1pPr>
          </a:lstStyle>
          <a:p>
            <a:r>
              <a:rPr lang="sk-SK" smtClean="0"/>
              <a:t>Kliknite sem a upravte štýl predlohy nadpisov.</a:t>
            </a:r>
            <a:endParaRPr lang="en-US"/>
          </a:p>
        </p:txBody>
      </p:sp>
      <p:sp>
        <p:nvSpPr>
          <p:cNvPr id="3" name="Zástupný symbol obsahu 2"/>
          <p:cNvSpPr>
            <a:spLocks noGrp="1"/>
          </p:cNvSpPr>
          <p:nvPr>
            <p:ph idx="1"/>
          </p:nvPr>
        </p:nvSpPr>
        <p:spPr>
          <a:xfrm>
            <a:off x="3575050" y="785794"/>
            <a:ext cx="5111750" cy="53403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Zástupný symbol textu 3"/>
          <p:cNvSpPr>
            <a:spLocks noGrp="1"/>
          </p:cNvSpPr>
          <p:nvPr>
            <p:ph type="body" sz="half" idx="2"/>
          </p:nvPr>
        </p:nvSpPr>
        <p:spPr>
          <a:xfrm>
            <a:off x="457200" y="2000240"/>
            <a:ext cx="3008313" cy="41259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9" name="Zástupný symbol dátumu 3"/>
          <p:cNvSpPr>
            <a:spLocks noGrp="1"/>
          </p:cNvSpPr>
          <p:nvPr>
            <p:ph type="dt" sz="half" idx="10"/>
          </p:nvPr>
        </p:nvSpPr>
        <p:spPr>
          <a:xfrm>
            <a:off x="5357813" y="6492875"/>
            <a:ext cx="2133600" cy="365125"/>
          </a:xfrm>
          <a:prstGeom prst="rect">
            <a:avLst/>
          </a:prstGeom>
        </p:spPr>
        <p:txBody>
          <a:bodyPr/>
          <a:lstStyle>
            <a:lvl1pPr fontAlgn="auto">
              <a:spcBef>
                <a:spcPts val="0"/>
              </a:spcBef>
              <a:spcAft>
                <a:spcPts val="0"/>
              </a:spcAft>
              <a:defRPr sz="1400">
                <a:solidFill>
                  <a:schemeClr val="bg1"/>
                </a:solidFill>
                <a:latin typeface="+mj-lt"/>
                <a:cs typeface="+mn-cs"/>
              </a:defRPr>
            </a:lvl1pPr>
          </a:lstStyle>
          <a:p>
            <a:pPr>
              <a:defRPr/>
            </a:pPr>
            <a:endParaRPr lang="en-US">
              <a:solidFill>
                <a:prstClr val="white"/>
              </a:solidFill>
            </a:endParaRPr>
          </a:p>
        </p:txBody>
      </p:sp>
      <p:sp>
        <p:nvSpPr>
          <p:cNvPr id="10" name="Zástupný symbol čísla snímky 5"/>
          <p:cNvSpPr>
            <a:spLocks noGrp="1"/>
          </p:cNvSpPr>
          <p:nvPr>
            <p:ph type="sldNum" sz="quarter" idx="11"/>
          </p:nvPr>
        </p:nvSpPr>
        <p:spPr>
          <a:xfrm>
            <a:off x="3500438" y="6492875"/>
            <a:ext cx="2133600" cy="365125"/>
          </a:xfrm>
        </p:spPr>
        <p:txBody>
          <a:bodyPr/>
          <a:lstStyle>
            <a:lvl1pPr algn="ctr">
              <a:defRPr sz="1400" b="1">
                <a:solidFill>
                  <a:schemeClr val="bg1"/>
                </a:solidFill>
                <a:latin typeface="+mj-lt"/>
              </a:defRPr>
            </a:lvl1pPr>
          </a:lstStyle>
          <a:p>
            <a:pPr>
              <a:defRPr/>
            </a:pPr>
            <a:fld id="{A34FBA29-3AA7-4496-A3C4-D783B0B37448}" type="slidenum">
              <a:rPr lang="en-US" smtClean="0">
                <a:solidFill>
                  <a:prstClr val="white"/>
                </a:solidFill>
              </a:rPr>
              <a:pPr>
                <a:defRPr/>
              </a:pPr>
              <a:t>‹#›</a:t>
            </a:fld>
            <a:r>
              <a:rPr lang="en-US" dirty="0" smtClean="0">
                <a:solidFill>
                  <a:prstClr val="white"/>
                </a:solidFill>
              </a:rPr>
              <a:t>/22</a:t>
            </a:r>
            <a:endParaRPr lang="en-US" dirty="0">
              <a:solidFill>
                <a:prstClr val="white"/>
              </a:solidFill>
            </a:endParaRPr>
          </a:p>
        </p:txBody>
      </p:sp>
      <p:sp>
        <p:nvSpPr>
          <p:cNvPr id="11" name="Zástupný symbol päty 4"/>
          <p:cNvSpPr>
            <a:spLocks noGrp="1"/>
          </p:cNvSpPr>
          <p:nvPr>
            <p:ph type="ftr" sz="quarter" idx="12"/>
          </p:nvPr>
        </p:nvSpPr>
        <p:spPr>
          <a:xfrm>
            <a:off x="0" y="6492875"/>
            <a:ext cx="2895600" cy="365125"/>
          </a:xfrm>
          <a:prstGeom prst="rect">
            <a:avLst/>
          </a:prstGeom>
        </p:spPr>
        <p:txBody>
          <a:bodyPr anchor="ctr" anchorCtr="0"/>
          <a:lstStyle>
            <a:lvl1pPr algn="l" fontAlgn="auto">
              <a:spcBef>
                <a:spcPts val="0"/>
              </a:spcBef>
              <a:spcAft>
                <a:spcPts val="0"/>
              </a:spcAft>
              <a:defRPr sz="1400" b="1" smtClean="0">
                <a:solidFill>
                  <a:schemeClr val="bg1"/>
                </a:solidFill>
                <a:latin typeface="+mj-lt"/>
                <a:cs typeface="+mn-cs"/>
              </a:defRPr>
            </a:lvl1pPr>
          </a:lstStyle>
          <a:p>
            <a:pPr>
              <a:defRPr/>
            </a:pPr>
            <a:r>
              <a:rPr lang="en-US">
                <a:solidFill>
                  <a:prstClr val="white"/>
                </a:solidFill>
              </a:rPr>
              <a:t>Ján Janech: Riadenie procesov pri distribúcii databáz</a:t>
            </a:r>
            <a:endParaRPr lang="en-US" dirty="0">
              <a:solidFill>
                <a:prstClr val="white"/>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grpSp>
        <p:nvGrpSpPr>
          <p:cNvPr id="5" name="Skupina 7"/>
          <p:cNvGrpSpPr>
            <a:grpSpLocks/>
          </p:cNvGrpSpPr>
          <p:nvPr userDrawn="1"/>
        </p:nvGrpSpPr>
        <p:grpSpPr bwMode="auto">
          <a:xfrm>
            <a:off x="0" y="6500813"/>
            <a:ext cx="9072563" cy="357187"/>
            <a:chOff x="0" y="6500834"/>
            <a:chExt cx="9072594" cy="357166"/>
          </a:xfrm>
        </p:grpSpPr>
        <p:sp>
          <p:nvSpPr>
            <p:cNvPr id="6" name="Obdĺžnik 5"/>
            <p:cNvSpPr/>
            <p:nvPr userDrawn="1"/>
          </p:nvSpPr>
          <p:spPr>
            <a:xfrm>
              <a:off x="0" y="6500834"/>
              <a:ext cx="7500964" cy="357166"/>
            </a:xfrm>
            <a:prstGeom prst="rect">
              <a:avLst/>
            </a:prstGeom>
            <a:gradFill>
              <a:gsLst>
                <a:gs pos="75000">
                  <a:schemeClr val="tx2">
                    <a:lumMod val="60000"/>
                    <a:lumOff val="40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pPr>
                <a:defRPr/>
              </a:pPr>
              <a:r>
                <a:rPr lang="en-US" b="1" dirty="0">
                  <a:solidFill>
                    <a:prstClr val="white"/>
                  </a:solidFill>
                </a:rPr>
                <a:t> </a:t>
              </a:r>
            </a:p>
          </p:txBody>
        </p:sp>
        <p:pic>
          <p:nvPicPr>
            <p:cNvPr id="7" name="Obrázok 7" descr="KST logo print.png"/>
            <p:cNvPicPr>
              <a:picLocks noChangeAspect="1"/>
            </p:cNvPicPr>
            <p:nvPr userDrawn="1"/>
          </p:nvPicPr>
          <p:blipFill>
            <a:blip r:embed="rId2" cstate="print"/>
            <a:srcRect/>
            <a:stretch>
              <a:fillRect/>
            </a:stretch>
          </p:blipFill>
          <p:spPr bwMode="auto">
            <a:xfrm>
              <a:off x="7572396" y="6523412"/>
              <a:ext cx="1500198" cy="295394"/>
            </a:xfrm>
            <a:prstGeom prst="rect">
              <a:avLst/>
            </a:prstGeom>
            <a:noFill/>
            <a:ln w="9525">
              <a:noFill/>
              <a:miter lim="800000"/>
              <a:headEnd/>
              <a:tailEnd/>
            </a:ln>
          </p:spPr>
        </p:pic>
      </p:grpSp>
      <p:sp>
        <p:nvSpPr>
          <p:cNvPr id="8" name="Nadpis 1"/>
          <p:cNvSpPr txBox="1">
            <a:spLocks/>
          </p:cNvSpPr>
          <p:nvPr userDrawn="1"/>
        </p:nvSpPr>
        <p:spPr>
          <a:xfrm>
            <a:off x="0" y="0"/>
            <a:ext cx="9144000" cy="785813"/>
          </a:xfrm>
          <a:prstGeom prst="rect">
            <a:avLst/>
          </a:prstGeom>
          <a:solidFill>
            <a:schemeClr val="tx2">
              <a:lumMod val="60000"/>
              <a:lumOff val="40000"/>
            </a:schemeClr>
          </a:solidFill>
        </p:spPr>
        <p:txBody>
          <a:bodyPr anchor="ctr">
            <a:normAutofit/>
          </a:bodyPr>
          <a:lstStyle>
            <a:lvl1pPr algn="l">
              <a:defRPr>
                <a:solidFill>
                  <a:schemeClr val="bg1"/>
                </a:solidFill>
              </a:defRPr>
            </a:lvl1pPr>
          </a:lstStyle>
          <a:p>
            <a:pPr>
              <a:spcBef>
                <a:spcPct val="0"/>
              </a:spcBef>
              <a:defRPr/>
            </a:pPr>
            <a:r>
              <a:rPr lang="sk-SK" sz="4400" smtClean="0">
                <a:solidFill>
                  <a:prstClr val="white"/>
                </a:solidFill>
                <a:cs typeface="Arial" charset="0"/>
              </a:rPr>
              <a:t>Kliknite sem a upravte štýl</a:t>
            </a:r>
            <a:endParaRPr lang="en-US" sz="4400" dirty="0">
              <a:solidFill>
                <a:prstClr val="white"/>
              </a:solidFill>
              <a:cs typeface="Arial" charset="0"/>
            </a:endParaRPr>
          </a:p>
        </p:txBody>
      </p:sp>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en-US"/>
          </a:p>
        </p:txBody>
      </p:sp>
      <p:sp>
        <p:nvSpPr>
          <p:cNvPr id="3" name="Zástupný symbol obrázka 2"/>
          <p:cNvSpPr>
            <a:spLocks noGrp="1"/>
          </p:cNvSpPr>
          <p:nvPr>
            <p:ph type="pic" idx="1"/>
          </p:nvPr>
        </p:nvSpPr>
        <p:spPr>
          <a:xfrm>
            <a:off x="1792288" y="785793"/>
            <a:ext cx="5486400" cy="394178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k-SK" noProof="0" smtClean="0"/>
              <a:t>Ak chcete pridať obrázok, kliknite na ikonu</a:t>
            </a:r>
            <a:endParaRPr lang="en-US" noProof="0"/>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9" name="Zástupný symbol dátumu 3"/>
          <p:cNvSpPr>
            <a:spLocks noGrp="1"/>
          </p:cNvSpPr>
          <p:nvPr>
            <p:ph type="dt" sz="half" idx="10"/>
          </p:nvPr>
        </p:nvSpPr>
        <p:spPr>
          <a:xfrm>
            <a:off x="5357813" y="6492875"/>
            <a:ext cx="2133600" cy="365125"/>
          </a:xfrm>
          <a:prstGeom prst="rect">
            <a:avLst/>
          </a:prstGeom>
        </p:spPr>
        <p:txBody>
          <a:bodyPr/>
          <a:lstStyle>
            <a:lvl1pPr fontAlgn="auto">
              <a:spcBef>
                <a:spcPts val="0"/>
              </a:spcBef>
              <a:spcAft>
                <a:spcPts val="0"/>
              </a:spcAft>
              <a:defRPr sz="1400">
                <a:solidFill>
                  <a:schemeClr val="bg1"/>
                </a:solidFill>
                <a:latin typeface="+mj-lt"/>
                <a:cs typeface="+mn-cs"/>
              </a:defRPr>
            </a:lvl1pPr>
          </a:lstStyle>
          <a:p>
            <a:pPr>
              <a:defRPr/>
            </a:pPr>
            <a:endParaRPr lang="en-US">
              <a:solidFill>
                <a:prstClr val="white"/>
              </a:solidFill>
            </a:endParaRPr>
          </a:p>
        </p:txBody>
      </p:sp>
      <p:sp>
        <p:nvSpPr>
          <p:cNvPr id="10" name="Zástupný symbol čísla snímky 5"/>
          <p:cNvSpPr>
            <a:spLocks noGrp="1"/>
          </p:cNvSpPr>
          <p:nvPr>
            <p:ph type="sldNum" sz="quarter" idx="11"/>
          </p:nvPr>
        </p:nvSpPr>
        <p:spPr>
          <a:xfrm>
            <a:off x="3500438" y="6492875"/>
            <a:ext cx="2133600" cy="365125"/>
          </a:xfrm>
        </p:spPr>
        <p:txBody>
          <a:bodyPr/>
          <a:lstStyle>
            <a:lvl1pPr algn="ctr">
              <a:defRPr sz="1400" b="1">
                <a:solidFill>
                  <a:schemeClr val="bg1"/>
                </a:solidFill>
                <a:latin typeface="+mj-lt"/>
              </a:defRPr>
            </a:lvl1pPr>
          </a:lstStyle>
          <a:p>
            <a:pPr>
              <a:defRPr/>
            </a:pPr>
            <a:fld id="{35EF5970-3049-4F84-AF4C-D74DA3E77234}" type="slidenum">
              <a:rPr lang="en-US" smtClean="0">
                <a:solidFill>
                  <a:prstClr val="white"/>
                </a:solidFill>
              </a:rPr>
              <a:pPr>
                <a:defRPr/>
              </a:pPr>
              <a:t>‹#›</a:t>
            </a:fld>
            <a:r>
              <a:rPr lang="en-US" dirty="0" smtClean="0">
                <a:solidFill>
                  <a:prstClr val="white"/>
                </a:solidFill>
              </a:rPr>
              <a:t>/22</a:t>
            </a:r>
            <a:endParaRPr lang="en-US" dirty="0">
              <a:solidFill>
                <a:prstClr val="white"/>
              </a:solidFill>
            </a:endParaRPr>
          </a:p>
        </p:txBody>
      </p:sp>
      <p:sp>
        <p:nvSpPr>
          <p:cNvPr id="11" name="Zástupný symbol päty 4"/>
          <p:cNvSpPr>
            <a:spLocks noGrp="1"/>
          </p:cNvSpPr>
          <p:nvPr>
            <p:ph type="ftr" sz="quarter" idx="12"/>
          </p:nvPr>
        </p:nvSpPr>
        <p:spPr>
          <a:xfrm>
            <a:off x="0" y="6492875"/>
            <a:ext cx="2895600" cy="365125"/>
          </a:xfrm>
          <a:prstGeom prst="rect">
            <a:avLst/>
          </a:prstGeom>
        </p:spPr>
        <p:txBody>
          <a:bodyPr anchor="ctr" anchorCtr="0"/>
          <a:lstStyle>
            <a:lvl1pPr algn="l" fontAlgn="auto">
              <a:spcBef>
                <a:spcPts val="0"/>
              </a:spcBef>
              <a:spcAft>
                <a:spcPts val="0"/>
              </a:spcAft>
              <a:defRPr sz="1400" b="1" smtClean="0">
                <a:solidFill>
                  <a:schemeClr val="bg1"/>
                </a:solidFill>
                <a:latin typeface="+mj-lt"/>
                <a:cs typeface="+mn-cs"/>
              </a:defRPr>
            </a:lvl1pPr>
          </a:lstStyle>
          <a:p>
            <a:pPr>
              <a:defRPr/>
            </a:pPr>
            <a:r>
              <a:rPr lang="en-US">
                <a:solidFill>
                  <a:prstClr val="white"/>
                </a:solidFill>
              </a:rPr>
              <a:t>Ján Janech: Riadenie procesov pri distribúcii databáz</a:t>
            </a:r>
            <a:endParaRPr lang="en-US" dirty="0">
              <a:solidFill>
                <a:prstClr val="white"/>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adpis a zvislý text">
    <p:spTree>
      <p:nvGrpSpPr>
        <p:cNvPr id="1" name=""/>
        <p:cNvGrpSpPr/>
        <p:nvPr/>
      </p:nvGrpSpPr>
      <p:grpSpPr>
        <a:xfrm>
          <a:off x="0" y="0"/>
          <a:ext cx="0" cy="0"/>
          <a:chOff x="0" y="0"/>
          <a:chExt cx="0" cy="0"/>
        </a:xfrm>
      </p:grpSpPr>
      <p:grpSp>
        <p:nvGrpSpPr>
          <p:cNvPr id="2" name="Skupina 6"/>
          <p:cNvGrpSpPr>
            <a:grpSpLocks/>
          </p:cNvGrpSpPr>
          <p:nvPr userDrawn="1"/>
        </p:nvGrpSpPr>
        <p:grpSpPr bwMode="auto">
          <a:xfrm>
            <a:off x="0" y="6500813"/>
            <a:ext cx="9072563" cy="357187"/>
            <a:chOff x="0" y="6500834"/>
            <a:chExt cx="9072594" cy="357166"/>
          </a:xfrm>
        </p:grpSpPr>
        <p:sp>
          <p:nvSpPr>
            <p:cNvPr id="5" name="Obdĺžnik 4"/>
            <p:cNvSpPr/>
            <p:nvPr userDrawn="1"/>
          </p:nvSpPr>
          <p:spPr>
            <a:xfrm>
              <a:off x="0" y="6500834"/>
              <a:ext cx="7500964" cy="357166"/>
            </a:xfrm>
            <a:prstGeom prst="rect">
              <a:avLst/>
            </a:prstGeom>
            <a:gradFill>
              <a:gsLst>
                <a:gs pos="75000">
                  <a:schemeClr val="tx2">
                    <a:lumMod val="60000"/>
                    <a:lumOff val="40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pPr>
                <a:defRPr/>
              </a:pPr>
              <a:r>
                <a:rPr lang="en-US" b="1" dirty="0">
                  <a:solidFill>
                    <a:prstClr val="white"/>
                  </a:solidFill>
                </a:rPr>
                <a:t> </a:t>
              </a:r>
            </a:p>
          </p:txBody>
        </p:sp>
        <p:pic>
          <p:nvPicPr>
            <p:cNvPr id="6" name="Obrázok 7" descr="KST logo print.png"/>
            <p:cNvPicPr>
              <a:picLocks noChangeAspect="1"/>
            </p:cNvPicPr>
            <p:nvPr userDrawn="1"/>
          </p:nvPicPr>
          <p:blipFill>
            <a:blip r:embed="rId2" cstate="print"/>
            <a:srcRect/>
            <a:stretch>
              <a:fillRect/>
            </a:stretch>
          </p:blipFill>
          <p:spPr bwMode="auto">
            <a:xfrm>
              <a:off x="7572396" y="6523412"/>
              <a:ext cx="1500198" cy="295394"/>
            </a:xfrm>
            <a:prstGeom prst="rect">
              <a:avLst/>
            </a:prstGeom>
            <a:noFill/>
            <a:ln w="9525">
              <a:noFill/>
              <a:miter lim="800000"/>
              <a:headEnd/>
              <a:tailEnd/>
            </a:ln>
          </p:spPr>
        </p:pic>
      </p:gr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13" name="Nadpis 1"/>
          <p:cNvSpPr>
            <a:spLocks noGrp="1"/>
          </p:cNvSpPr>
          <p:nvPr>
            <p:ph type="title"/>
          </p:nvPr>
        </p:nvSpPr>
        <p:spPr>
          <a:xfrm>
            <a:off x="0" y="-24"/>
            <a:ext cx="9144000" cy="785818"/>
          </a:xfrm>
          <a:solidFill>
            <a:schemeClr val="tx2">
              <a:lumMod val="60000"/>
              <a:lumOff val="40000"/>
            </a:schemeClr>
          </a:solidFill>
        </p:spPr>
        <p:txBody>
          <a:bodyPr/>
          <a:lstStyle>
            <a:lvl1pPr algn="l">
              <a:defRPr>
                <a:solidFill>
                  <a:schemeClr val="bg1"/>
                </a:solidFill>
              </a:defRPr>
            </a:lvl1pPr>
          </a:lstStyle>
          <a:p>
            <a:r>
              <a:rPr lang="sk-SK" smtClean="0"/>
              <a:t>Kliknite sem a upravte štýl predlohy nadpisov.</a:t>
            </a:r>
            <a:endParaRPr lang="en-US" dirty="0"/>
          </a:p>
        </p:txBody>
      </p:sp>
      <p:sp>
        <p:nvSpPr>
          <p:cNvPr id="7" name="Zástupný symbol dátumu 3"/>
          <p:cNvSpPr>
            <a:spLocks noGrp="1"/>
          </p:cNvSpPr>
          <p:nvPr>
            <p:ph type="dt" sz="half" idx="10"/>
          </p:nvPr>
        </p:nvSpPr>
        <p:spPr>
          <a:xfrm>
            <a:off x="5357813" y="6492875"/>
            <a:ext cx="2133600" cy="365125"/>
          </a:xfrm>
          <a:prstGeom prst="rect">
            <a:avLst/>
          </a:prstGeom>
        </p:spPr>
        <p:txBody>
          <a:bodyPr/>
          <a:lstStyle>
            <a:lvl1pPr fontAlgn="auto">
              <a:spcBef>
                <a:spcPts val="0"/>
              </a:spcBef>
              <a:spcAft>
                <a:spcPts val="0"/>
              </a:spcAft>
              <a:defRPr sz="1400">
                <a:solidFill>
                  <a:schemeClr val="bg1"/>
                </a:solidFill>
                <a:latin typeface="+mj-lt"/>
                <a:cs typeface="+mn-cs"/>
              </a:defRPr>
            </a:lvl1pPr>
          </a:lstStyle>
          <a:p>
            <a:pPr>
              <a:defRPr/>
            </a:pPr>
            <a:endParaRPr lang="en-US">
              <a:solidFill>
                <a:prstClr val="white"/>
              </a:solidFill>
            </a:endParaRPr>
          </a:p>
        </p:txBody>
      </p:sp>
      <p:sp>
        <p:nvSpPr>
          <p:cNvPr id="8" name="Zástupný symbol čísla snímky 5"/>
          <p:cNvSpPr>
            <a:spLocks noGrp="1"/>
          </p:cNvSpPr>
          <p:nvPr>
            <p:ph type="sldNum" sz="quarter" idx="11"/>
          </p:nvPr>
        </p:nvSpPr>
        <p:spPr>
          <a:xfrm>
            <a:off x="3500438" y="6492875"/>
            <a:ext cx="2133600" cy="365125"/>
          </a:xfrm>
        </p:spPr>
        <p:txBody>
          <a:bodyPr/>
          <a:lstStyle>
            <a:lvl1pPr algn="ctr">
              <a:defRPr sz="1400" b="1">
                <a:solidFill>
                  <a:schemeClr val="bg1"/>
                </a:solidFill>
                <a:latin typeface="+mj-lt"/>
              </a:defRPr>
            </a:lvl1pPr>
          </a:lstStyle>
          <a:p>
            <a:pPr>
              <a:defRPr/>
            </a:pPr>
            <a:fld id="{54D826A3-06CE-4C14-9083-789FB061EA85}" type="slidenum">
              <a:rPr lang="en-US" smtClean="0">
                <a:solidFill>
                  <a:prstClr val="white"/>
                </a:solidFill>
              </a:rPr>
              <a:pPr>
                <a:defRPr/>
              </a:pPr>
              <a:t>‹#›</a:t>
            </a:fld>
            <a:r>
              <a:rPr lang="en-US" dirty="0" smtClean="0">
                <a:solidFill>
                  <a:prstClr val="white"/>
                </a:solidFill>
              </a:rPr>
              <a:t>/22</a:t>
            </a:r>
            <a:endParaRPr lang="en-US" dirty="0">
              <a:solidFill>
                <a:prstClr val="white"/>
              </a:solidFill>
            </a:endParaRPr>
          </a:p>
        </p:txBody>
      </p:sp>
      <p:sp>
        <p:nvSpPr>
          <p:cNvPr id="9" name="Zástupný symbol päty 4"/>
          <p:cNvSpPr>
            <a:spLocks noGrp="1"/>
          </p:cNvSpPr>
          <p:nvPr>
            <p:ph type="ftr" sz="quarter" idx="12"/>
          </p:nvPr>
        </p:nvSpPr>
        <p:spPr>
          <a:xfrm>
            <a:off x="0" y="6492875"/>
            <a:ext cx="2895600" cy="365125"/>
          </a:xfrm>
          <a:prstGeom prst="rect">
            <a:avLst/>
          </a:prstGeom>
        </p:spPr>
        <p:txBody>
          <a:bodyPr anchor="ctr" anchorCtr="0"/>
          <a:lstStyle>
            <a:lvl1pPr algn="l" fontAlgn="auto">
              <a:spcBef>
                <a:spcPts val="0"/>
              </a:spcBef>
              <a:spcAft>
                <a:spcPts val="0"/>
              </a:spcAft>
              <a:defRPr sz="1400" b="1" smtClean="0">
                <a:solidFill>
                  <a:schemeClr val="bg1"/>
                </a:solidFill>
                <a:latin typeface="+mj-lt"/>
                <a:cs typeface="+mn-cs"/>
              </a:defRPr>
            </a:lvl1pPr>
          </a:lstStyle>
          <a:p>
            <a:pPr>
              <a:defRPr/>
            </a:pPr>
            <a:r>
              <a:rPr lang="en-US">
                <a:solidFill>
                  <a:prstClr val="white"/>
                </a:solidFill>
              </a:rPr>
              <a:t>Ján Janech: Riadenie procesov pri distribúcii databáz</a:t>
            </a:r>
            <a:endParaRPr lang="en-US" dirty="0">
              <a:solidFill>
                <a:prstClr val="white"/>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Zvislý nadpis a text">
    <p:spTree>
      <p:nvGrpSpPr>
        <p:cNvPr id="1" name=""/>
        <p:cNvGrpSpPr/>
        <p:nvPr/>
      </p:nvGrpSpPr>
      <p:grpSpPr>
        <a:xfrm>
          <a:off x="0" y="0"/>
          <a:ext cx="0" cy="0"/>
          <a:chOff x="0" y="0"/>
          <a:chExt cx="0" cy="0"/>
        </a:xfrm>
      </p:grpSpPr>
      <p:grpSp>
        <p:nvGrpSpPr>
          <p:cNvPr id="2" name="Skupina 6"/>
          <p:cNvGrpSpPr>
            <a:grpSpLocks/>
          </p:cNvGrpSpPr>
          <p:nvPr userDrawn="1"/>
        </p:nvGrpSpPr>
        <p:grpSpPr bwMode="auto">
          <a:xfrm>
            <a:off x="0" y="6500813"/>
            <a:ext cx="9072563" cy="357187"/>
            <a:chOff x="0" y="6500834"/>
            <a:chExt cx="9072594" cy="357166"/>
          </a:xfrm>
        </p:grpSpPr>
        <p:sp>
          <p:nvSpPr>
            <p:cNvPr id="5" name="Obdĺžnik 4"/>
            <p:cNvSpPr/>
            <p:nvPr userDrawn="1"/>
          </p:nvSpPr>
          <p:spPr>
            <a:xfrm>
              <a:off x="0" y="6500834"/>
              <a:ext cx="7500964" cy="357166"/>
            </a:xfrm>
            <a:prstGeom prst="rect">
              <a:avLst/>
            </a:prstGeom>
            <a:gradFill>
              <a:gsLst>
                <a:gs pos="75000">
                  <a:schemeClr val="tx2">
                    <a:lumMod val="60000"/>
                    <a:lumOff val="40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pPr>
                <a:defRPr/>
              </a:pPr>
              <a:r>
                <a:rPr lang="en-US" b="1" dirty="0">
                  <a:solidFill>
                    <a:prstClr val="white"/>
                  </a:solidFill>
                </a:rPr>
                <a:t> </a:t>
              </a:r>
            </a:p>
          </p:txBody>
        </p:sp>
        <p:pic>
          <p:nvPicPr>
            <p:cNvPr id="6" name="Obrázok 7" descr="KST logo print.png"/>
            <p:cNvPicPr>
              <a:picLocks noChangeAspect="1"/>
            </p:cNvPicPr>
            <p:nvPr userDrawn="1"/>
          </p:nvPicPr>
          <p:blipFill>
            <a:blip r:embed="rId2" cstate="print"/>
            <a:srcRect/>
            <a:stretch>
              <a:fillRect/>
            </a:stretch>
          </p:blipFill>
          <p:spPr bwMode="auto">
            <a:xfrm>
              <a:off x="7572396" y="6523412"/>
              <a:ext cx="1500198" cy="295394"/>
            </a:xfrm>
            <a:prstGeom prst="rect">
              <a:avLst/>
            </a:prstGeom>
            <a:noFill/>
            <a:ln w="9525">
              <a:noFill/>
              <a:miter lim="800000"/>
              <a:headEnd/>
              <a:tailEnd/>
            </a:ln>
          </p:spPr>
        </p:pic>
      </p:grpSp>
      <p:sp>
        <p:nvSpPr>
          <p:cNvPr id="7" name="Nadpis 1"/>
          <p:cNvSpPr txBox="1">
            <a:spLocks/>
          </p:cNvSpPr>
          <p:nvPr userDrawn="1"/>
        </p:nvSpPr>
        <p:spPr>
          <a:xfrm rot="5400000">
            <a:off x="5536406" y="2821782"/>
            <a:ext cx="6429375" cy="785812"/>
          </a:xfrm>
          <a:prstGeom prst="rect">
            <a:avLst/>
          </a:prstGeom>
          <a:solidFill>
            <a:schemeClr val="tx2">
              <a:lumMod val="60000"/>
              <a:lumOff val="40000"/>
            </a:schemeClr>
          </a:solidFill>
        </p:spPr>
        <p:txBody>
          <a:bodyPr anchor="ctr">
            <a:normAutofit/>
          </a:bodyPr>
          <a:lstStyle>
            <a:lvl1pPr algn="l">
              <a:defRPr>
                <a:solidFill>
                  <a:schemeClr val="bg1"/>
                </a:solidFill>
              </a:defRPr>
            </a:lvl1pPr>
          </a:lstStyle>
          <a:p>
            <a:pPr>
              <a:spcBef>
                <a:spcPct val="0"/>
              </a:spcBef>
              <a:defRPr/>
            </a:pPr>
            <a:r>
              <a:rPr lang="sk-SK" sz="4400" dirty="0" smtClean="0">
                <a:solidFill>
                  <a:prstClr val="white"/>
                </a:solidFill>
                <a:cs typeface="Arial" charset="0"/>
              </a:rPr>
              <a:t>Kliknite sem a upravte štýl</a:t>
            </a:r>
            <a:endParaRPr lang="en-US" sz="4400" dirty="0">
              <a:solidFill>
                <a:prstClr val="white"/>
              </a:solidFill>
              <a:cs typeface="Arial" charset="0"/>
            </a:endParaRPr>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8" name="Zástupný symbol dátumu 3"/>
          <p:cNvSpPr>
            <a:spLocks noGrp="1"/>
          </p:cNvSpPr>
          <p:nvPr>
            <p:ph type="dt" sz="half" idx="10"/>
          </p:nvPr>
        </p:nvSpPr>
        <p:spPr>
          <a:xfrm>
            <a:off x="5357813" y="6492875"/>
            <a:ext cx="2133600" cy="365125"/>
          </a:xfrm>
          <a:prstGeom prst="rect">
            <a:avLst/>
          </a:prstGeom>
        </p:spPr>
        <p:txBody>
          <a:bodyPr/>
          <a:lstStyle>
            <a:lvl1pPr fontAlgn="auto">
              <a:spcBef>
                <a:spcPts val="0"/>
              </a:spcBef>
              <a:spcAft>
                <a:spcPts val="0"/>
              </a:spcAft>
              <a:defRPr sz="1400">
                <a:solidFill>
                  <a:schemeClr val="bg1"/>
                </a:solidFill>
                <a:latin typeface="+mj-lt"/>
                <a:cs typeface="+mn-cs"/>
              </a:defRPr>
            </a:lvl1pPr>
          </a:lstStyle>
          <a:p>
            <a:pPr>
              <a:defRPr/>
            </a:pPr>
            <a:endParaRPr lang="en-US">
              <a:solidFill>
                <a:prstClr val="white"/>
              </a:solidFill>
            </a:endParaRPr>
          </a:p>
        </p:txBody>
      </p:sp>
      <p:sp>
        <p:nvSpPr>
          <p:cNvPr id="9" name="Zástupný symbol čísla snímky 5"/>
          <p:cNvSpPr>
            <a:spLocks noGrp="1"/>
          </p:cNvSpPr>
          <p:nvPr>
            <p:ph type="sldNum" sz="quarter" idx="11"/>
          </p:nvPr>
        </p:nvSpPr>
        <p:spPr>
          <a:xfrm>
            <a:off x="3500438" y="6492875"/>
            <a:ext cx="2133600" cy="365125"/>
          </a:xfrm>
        </p:spPr>
        <p:txBody>
          <a:bodyPr/>
          <a:lstStyle>
            <a:lvl1pPr algn="ctr">
              <a:defRPr sz="1400" b="1">
                <a:solidFill>
                  <a:schemeClr val="bg1"/>
                </a:solidFill>
                <a:latin typeface="+mj-lt"/>
              </a:defRPr>
            </a:lvl1pPr>
          </a:lstStyle>
          <a:p>
            <a:pPr>
              <a:defRPr/>
            </a:pPr>
            <a:fld id="{B82379BF-5734-424C-A201-564591280F24}" type="slidenum">
              <a:rPr lang="en-US" smtClean="0">
                <a:solidFill>
                  <a:prstClr val="white"/>
                </a:solidFill>
              </a:rPr>
              <a:pPr>
                <a:defRPr/>
              </a:pPr>
              <a:t>‹#›</a:t>
            </a:fld>
            <a:r>
              <a:rPr lang="en-US" dirty="0" smtClean="0">
                <a:solidFill>
                  <a:prstClr val="white"/>
                </a:solidFill>
              </a:rPr>
              <a:t>/22</a:t>
            </a:r>
            <a:endParaRPr lang="en-US" dirty="0">
              <a:solidFill>
                <a:prstClr val="white"/>
              </a:solidFill>
            </a:endParaRPr>
          </a:p>
        </p:txBody>
      </p:sp>
      <p:sp>
        <p:nvSpPr>
          <p:cNvPr id="10" name="Zástupný symbol päty 4"/>
          <p:cNvSpPr>
            <a:spLocks noGrp="1"/>
          </p:cNvSpPr>
          <p:nvPr>
            <p:ph type="ftr" sz="quarter" idx="12"/>
          </p:nvPr>
        </p:nvSpPr>
        <p:spPr>
          <a:xfrm>
            <a:off x="0" y="6492875"/>
            <a:ext cx="2895600" cy="365125"/>
          </a:xfrm>
          <a:prstGeom prst="rect">
            <a:avLst/>
          </a:prstGeom>
        </p:spPr>
        <p:txBody>
          <a:bodyPr anchor="ctr" anchorCtr="0"/>
          <a:lstStyle>
            <a:lvl1pPr algn="l" fontAlgn="auto">
              <a:spcBef>
                <a:spcPts val="0"/>
              </a:spcBef>
              <a:spcAft>
                <a:spcPts val="0"/>
              </a:spcAft>
              <a:defRPr sz="1400" b="1" smtClean="0">
                <a:solidFill>
                  <a:schemeClr val="bg1"/>
                </a:solidFill>
                <a:latin typeface="+mj-lt"/>
                <a:cs typeface="+mn-cs"/>
              </a:defRPr>
            </a:lvl1pPr>
          </a:lstStyle>
          <a:p>
            <a:pPr>
              <a:defRPr/>
            </a:pPr>
            <a:r>
              <a:rPr lang="en-US">
                <a:solidFill>
                  <a:prstClr val="white"/>
                </a:solidFill>
              </a:rPr>
              <a:t>Ján Janech: Riadenie procesov pri distribúcii databáz</a:t>
            </a:r>
            <a:endParaRPr lang="en-US" dirty="0">
              <a:solidFill>
                <a:prstClr val="white"/>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Úvodná snímka">
    <p:bg>
      <p:bgRef idx="1001">
        <a:schemeClr val="bg2"/>
      </p:bgRef>
    </p:bg>
    <p:spTree>
      <p:nvGrpSpPr>
        <p:cNvPr id="1" name=""/>
        <p:cNvGrpSpPr/>
        <p:nvPr/>
      </p:nvGrpSpPr>
      <p:grpSpPr>
        <a:xfrm>
          <a:off x="0" y="0"/>
          <a:ext cx="0" cy="0"/>
          <a:chOff x="0" y="0"/>
          <a:chExt cx="0" cy="0"/>
        </a:xfrm>
      </p:grpSpPr>
      <p:sp>
        <p:nvSpPr>
          <p:cNvPr id="7" name="Obdĺžnik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Obdĺžnik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bdĺžnik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Nadpis 7"/>
          <p:cNvSpPr>
            <a:spLocks noGrp="1"/>
          </p:cNvSpPr>
          <p:nvPr>
            <p:ph type="ctrTitle"/>
          </p:nvPr>
        </p:nvSpPr>
        <p:spPr>
          <a:xfrm>
            <a:off x="2362200" y="4038600"/>
            <a:ext cx="6477000" cy="1828800"/>
          </a:xfrm>
        </p:spPr>
        <p:txBody>
          <a:bodyPr anchor="b"/>
          <a:lstStyle>
            <a:lvl1pPr>
              <a:defRPr cap="all" baseline="0"/>
            </a:lvl1pPr>
          </a:lstStyle>
          <a:p>
            <a:r>
              <a:rPr kumimoji="0" lang="sk-SK" smtClean="0"/>
              <a:t>Upravte štýly predlohy textu</a:t>
            </a:r>
            <a:endParaRPr kumimoji="0" lang="en-US"/>
          </a:p>
        </p:txBody>
      </p:sp>
      <p:sp>
        <p:nvSpPr>
          <p:cNvPr id="9" name="Podnadpis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k-SK" smtClean="0"/>
              <a:t>Upravte štýl predlohy podnadpisov</a:t>
            </a:r>
            <a:endParaRPr kumimoji="0" lang="en-US"/>
          </a:p>
        </p:txBody>
      </p:sp>
      <p:sp>
        <p:nvSpPr>
          <p:cNvPr id="28" name="Zástupný symbol dátumu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F92E2F3-A957-4897-AE39-228CC061DCDB}" type="datetimeFigureOut">
              <a:rPr lang="sk-SK" smtClean="0"/>
              <a:pPr/>
              <a:t>28. 11. 2012</a:t>
            </a:fld>
            <a:endParaRPr lang="sk-SK"/>
          </a:p>
        </p:txBody>
      </p:sp>
      <p:sp>
        <p:nvSpPr>
          <p:cNvPr id="17" name="Zástupný symbol päty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sk-SK">
              <a:solidFill>
                <a:srgbClr val="EBDDC3"/>
              </a:solidFill>
            </a:endParaRPr>
          </a:p>
        </p:txBody>
      </p:sp>
      <p:sp>
        <p:nvSpPr>
          <p:cNvPr id="29" name="Zástupný symbol čísla snímky 28"/>
          <p:cNvSpPr>
            <a:spLocks noGrp="1"/>
          </p:cNvSpPr>
          <p:nvPr>
            <p:ph type="sldNum" sz="quarter" idx="12"/>
          </p:nvPr>
        </p:nvSpPr>
        <p:spPr>
          <a:xfrm>
            <a:off x="8001000" y="228600"/>
            <a:ext cx="838200" cy="381000"/>
          </a:xfrm>
        </p:spPr>
        <p:txBody>
          <a:bodyPr/>
          <a:lstStyle>
            <a:lvl1pPr>
              <a:defRPr>
                <a:solidFill>
                  <a:schemeClr val="tx2"/>
                </a:solidFill>
              </a:defRPr>
            </a:lvl1pPr>
          </a:lstStyle>
          <a:p>
            <a:fld id="{6EC84D80-3779-453A-ADA2-5F0F5F321983}" type="slidenum">
              <a:rPr lang="sk-SK" smtClean="0">
                <a:solidFill>
                  <a:srgbClr val="EBDDC3"/>
                </a:solidFill>
              </a:rPr>
              <a:pPr/>
              <a:t>‹#›</a:t>
            </a:fld>
            <a:endParaRPr lang="sk-SK">
              <a:solidFill>
                <a:srgbClr val="EBDDC3"/>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12648" y="228600"/>
            <a:ext cx="8153400" cy="990600"/>
          </a:xfrm>
        </p:spPr>
        <p:txBody>
          <a:bodyPr/>
          <a:lstStyle/>
          <a:p>
            <a:r>
              <a:rPr kumimoji="0" lang="sk-SK" smtClean="0"/>
              <a:t>Upravte štýly predlohy textu</a:t>
            </a:r>
            <a:endParaRPr kumimoji="0" lang="en-US"/>
          </a:p>
        </p:txBody>
      </p:sp>
      <p:sp>
        <p:nvSpPr>
          <p:cNvPr id="4" name="Zástupný symbol dátumu 3"/>
          <p:cNvSpPr>
            <a:spLocks noGrp="1"/>
          </p:cNvSpPr>
          <p:nvPr>
            <p:ph type="dt" sz="half" idx="10"/>
          </p:nvPr>
        </p:nvSpPr>
        <p:spPr/>
        <p:txBody>
          <a:bodyPr/>
          <a:lstStyle/>
          <a:p>
            <a:fld id="{BF92E2F3-A957-4897-AE39-228CC061DCDB}" type="datetimeFigureOut">
              <a:rPr lang="sk-SK" smtClean="0">
                <a:solidFill>
                  <a:srgbClr val="775F55"/>
                </a:solidFill>
              </a:rPr>
              <a:pPr/>
              <a:t>28. 11. 2012</a:t>
            </a:fld>
            <a:endParaRPr lang="sk-SK">
              <a:solidFill>
                <a:srgbClr val="775F55"/>
              </a:solidFill>
            </a:endParaRPr>
          </a:p>
        </p:txBody>
      </p:sp>
      <p:sp>
        <p:nvSpPr>
          <p:cNvPr id="5" name="Zástupný symbol päty 4"/>
          <p:cNvSpPr>
            <a:spLocks noGrp="1"/>
          </p:cNvSpPr>
          <p:nvPr>
            <p:ph type="ftr" sz="quarter" idx="11"/>
          </p:nvPr>
        </p:nvSpPr>
        <p:spPr/>
        <p:txBody>
          <a:bodyPr/>
          <a:lstStyle/>
          <a:p>
            <a:endParaRPr lang="sk-SK">
              <a:solidFill>
                <a:srgbClr val="775F55"/>
              </a:solidFill>
            </a:endParaRPr>
          </a:p>
        </p:txBody>
      </p:sp>
      <p:sp>
        <p:nvSpPr>
          <p:cNvPr id="6" name="Zástupný symbol čísla snímky 5"/>
          <p:cNvSpPr>
            <a:spLocks noGrp="1"/>
          </p:cNvSpPr>
          <p:nvPr>
            <p:ph type="sldNum" sz="quarter" idx="12"/>
          </p:nvPr>
        </p:nvSpPr>
        <p:spPr/>
        <p:txBody>
          <a:bodyPr/>
          <a:lstStyle>
            <a:lvl1pPr>
              <a:defRPr>
                <a:solidFill>
                  <a:srgbClr val="FFFFFF"/>
                </a:solidFill>
              </a:defRPr>
            </a:lvl1pPr>
          </a:lstStyle>
          <a:p>
            <a:fld id="{6EC84D80-3779-453A-ADA2-5F0F5F321983}" type="slidenum">
              <a:rPr lang="sk-SK" smtClean="0"/>
              <a:pPr/>
              <a:t>‹#›</a:t>
            </a:fld>
            <a:endParaRPr lang="sk-SK"/>
          </a:p>
        </p:txBody>
      </p:sp>
      <p:sp>
        <p:nvSpPr>
          <p:cNvPr id="8" name="Zástupný symbol obsahu 7"/>
          <p:cNvSpPr>
            <a:spLocks noGrp="1"/>
          </p:cNvSpPr>
          <p:nvPr>
            <p:ph sz="quarter" idx="1"/>
          </p:nvPr>
        </p:nvSpPr>
        <p:spPr>
          <a:xfrm>
            <a:off x="612648" y="1600200"/>
            <a:ext cx="8153400" cy="4495800"/>
          </a:xfrm>
        </p:spPr>
        <p:txBody>
          <a:bodyPr/>
          <a:lstStyle/>
          <a:p>
            <a:pPr lvl="0" eaLnBrk="1" latinLnBrk="0" hangingPunct="1"/>
            <a:r>
              <a:rPr lang="sk-SK" smtClean="0"/>
              <a:t>Upravte štýl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5F35772C-0B3D-4F4F-A9BF-5EF5D079C617}" type="datetimeFigureOut">
              <a:rPr lang="sk-SK" smtClean="0"/>
              <a:pPr/>
              <a:t>28. 11. 2012</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FB2A7650-3D4C-4134-920C-FBFB6FD81EDD}" type="slidenum">
              <a:rPr lang="sk-SK" smtClean="0"/>
              <a:pPr/>
              <a:t>‹#›</a:t>
            </a:fld>
            <a:endParaRPr lang="sk-SK"/>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Hlavička sekcie">
    <p:bg>
      <p:bgRef idx="1003">
        <a:schemeClr val="bg1"/>
      </p:bgRef>
    </p:bg>
    <p:spTree>
      <p:nvGrpSpPr>
        <p:cNvPr id="1" name=""/>
        <p:cNvGrpSpPr/>
        <p:nvPr/>
      </p:nvGrpSpPr>
      <p:grpSpPr>
        <a:xfrm>
          <a:off x="0" y="0"/>
          <a:ext cx="0" cy="0"/>
          <a:chOff x="0" y="0"/>
          <a:chExt cx="0" cy="0"/>
        </a:xfrm>
      </p:grpSpPr>
      <p:sp>
        <p:nvSpPr>
          <p:cNvPr id="3" name="Zástupný symbol textu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k-SK" smtClean="0"/>
              <a:t>Upravte štýl predlohy textu.</a:t>
            </a:r>
          </a:p>
        </p:txBody>
      </p:sp>
      <p:sp>
        <p:nvSpPr>
          <p:cNvPr id="7" name="Obdĺžnik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bdĺžnik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Obdĺžnik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Nadpis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sk-SK" smtClean="0"/>
              <a:t>Upravte štýly predlohy textu</a:t>
            </a:r>
            <a:endParaRPr kumimoji="0" lang="en-US"/>
          </a:p>
        </p:txBody>
      </p:sp>
      <p:sp>
        <p:nvSpPr>
          <p:cNvPr id="12" name="Zástupný symbol dátumu 11"/>
          <p:cNvSpPr>
            <a:spLocks noGrp="1"/>
          </p:cNvSpPr>
          <p:nvPr>
            <p:ph type="dt" sz="half" idx="10"/>
          </p:nvPr>
        </p:nvSpPr>
        <p:spPr/>
        <p:txBody>
          <a:bodyPr/>
          <a:lstStyle/>
          <a:p>
            <a:fld id="{BF92E2F3-A957-4897-AE39-228CC061DCDB}" type="datetimeFigureOut">
              <a:rPr lang="sk-SK" smtClean="0">
                <a:solidFill>
                  <a:srgbClr val="775F55"/>
                </a:solidFill>
              </a:rPr>
              <a:pPr/>
              <a:t>28. 11. 2012</a:t>
            </a:fld>
            <a:endParaRPr lang="sk-SK">
              <a:solidFill>
                <a:srgbClr val="775F55"/>
              </a:solidFill>
            </a:endParaRPr>
          </a:p>
        </p:txBody>
      </p:sp>
      <p:sp>
        <p:nvSpPr>
          <p:cNvPr id="13" name="Zástupný symbol čísla snímky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EC84D80-3779-453A-ADA2-5F0F5F321983}" type="slidenum">
              <a:rPr lang="sk-SK" smtClean="0"/>
              <a:pPr/>
              <a:t>‹#›</a:t>
            </a:fld>
            <a:endParaRPr lang="sk-SK"/>
          </a:p>
        </p:txBody>
      </p:sp>
      <p:sp>
        <p:nvSpPr>
          <p:cNvPr id="14" name="Zástupný symbol päty 13"/>
          <p:cNvSpPr>
            <a:spLocks noGrp="1"/>
          </p:cNvSpPr>
          <p:nvPr>
            <p:ph type="ftr" sz="quarter" idx="12"/>
          </p:nvPr>
        </p:nvSpPr>
        <p:spPr/>
        <p:txBody>
          <a:bodyPr/>
          <a:lstStyle/>
          <a:p>
            <a:endParaRPr lang="sk-SK">
              <a:solidFill>
                <a:srgbClr val="775F55"/>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Upravte štýly predlohy textu</a:t>
            </a:r>
            <a:endParaRPr kumimoji="0" lang="en-US"/>
          </a:p>
        </p:txBody>
      </p:sp>
      <p:sp>
        <p:nvSpPr>
          <p:cNvPr id="9" name="Zástupný symbol obsahu 8"/>
          <p:cNvSpPr>
            <a:spLocks noGrp="1"/>
          </p:cNvSpPr>
          <p:nvPr>
            <p:ph sz="quarter" idx="1"/>
          </p:nvPr>
        </p:nvSpPr>
        <p:spPr>
          <a:xfrm>
            <a:off x="609600" y="1589567"/>
            <a:ext cx="3886200" cy="4572000"/>
          </a:xfrm>
        </p:spPr>
        <p:txBody>
          <a:bodyPr/>
          <a:lstStyle/>
          <a:p>
            <a:pPr lvl="0" eaLnBrk="1" latinLnBrk="0" hangingPunct="1"/>
            <a:r>
              <a:rPr lang="sk-SK" smtClean="0"/>
              <a:t>Upravte štýl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11" name="Zástupný symbol obsahu 10"/>
          <p:cNvSpPr>
            <a:spLocks noGrp="1"/>
          </p:cNvSpPr>
          <p:nvPr>
            <p:ph sz="quarter" idx="2"/>
          </p:nvPr>
        </p:nvSpPr>
        <p:spPr>
          <a:xfrm>
            <a:off x="4844901" y="1589567"/>
            <a:ext cx="3886200" cy="4572000"/>
          </a:xfrm>
        </p:spPr>
        <p:txBody>
          <a:bodyPr/>
          <a:lstStyle/>
          <a:p>
            <a:pPr lvl="0" eaLnBrk="1" latinLnBrk="0" hangingPunct="1"/>
            <a:r>
              <a:rPr lang="sk-SK" smtClean="0"/>
              <a:t>Upravte štýl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8" name="Zástupný symbol dátumu 7"/>
          <p:cNvSpPr>
            <a:spLocks noGrp="1"/>
          </p:cNvSpPr>
          <p:nvPr>
            <p:ph type="dt" sz="half" idx="15"/>
          </p:nvPr>
        </p:nvSpPr>
        <p:spPr/>
        <p:txBody>
          <a:bodyPr rtlCol="0"/>
          <a:lstStyle/>
          <a:p>
            <a:fld id="{BF92E2F3-A957-4897-AE39-228CC061DCDB}" type="datetimeFigureOut">
              <a:rPr lang="sk-SK" smtClean="0">
                <a:solidFill>
                  <a:srgbClr val="775F55"/>
                </a:solidFill>
              </a:rPr>
              <a:pPr/>
              <a:t>28. 11. 2012</a:t>
            </a:fld>
            <a:endParaRPr lang="sk-SK">
              <a:solidFill>
                <a:srgbClr val="775F55"/>
              </a:solidFill>
            </a:endParaRPr>
          </a:p>
        </p:txBody>
      </p:sp>
      <p:sp>
        <p:nvSpPr>
          <p:cNvPr id="10" name="Zástupný symbol čísla snímky 9"/>
          <p:cNvSpPr>
            <a:spLocks noGrp="1"/>
          </p:cNvSpPr>
          <p:nvPr>
            <p:ph type="sldNum" sz="quarter" idx="16"/>
          </p:nvPr>
        </p:nvSpPr>
        <p:spPr/>
        <p:txBody>
          <a:bodyPr rtlCol="0"/>
          <a:lstStyle/>
          <a:p>
            <a:fld id="{6EC84D80-3779-453A-ADA2-5F0F5F321983}" type="slidenum">
              <a:rPr lang="sk-SK" smtClean="0"/>
              <a:pPr/>
              <a:t>‹#›</a:t>
            </a:fld>
            <a:endParaRPr lang="sk-SK"/>
          </a:p>
        </p:txBody>
      </p:sp>
      <p:sp>
        <p:nvSpPr>
          <p:cNvPr id="12" name="Zástupný symbol päty 11"/>
          <p:cNvSpPr>
            <a:spLocks noGrp="1"/>
          </p:cNvSpPr>
          <p:nvPr>
            <p:ph type="ftr" sz="quarter" idx="17"/>
          </p:nvPr>
        </p:nvSpPr>
        <p:spPr/>
        <p:txBody>
          <a:bodyPr rtlCol="0"/>
          <a:lstStyle/>
          <a:p>
            <a:endParaRPr lang="sk-SK">
              <a:solidFill>
                <a:srgbClr val="775F55"/>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533400" y="273050"/>
            <a:ext cx="8153400" cy="869950"/>
          </a:xfrm>
        </p:spPr>
        <p:txBody>
          <a:bodyPr anchor="ctr"/>
          <a:lstStyle>
            <a:lvl1pPr>
              <a:defRPr/>
            </a:lvl1pPr>
          </a:lstStyle>
          <a:p>
            <a:r>
              <a:rPr kumimoji="0" lang="sk-SK" smtClean="0"/>
              <a:t>Upravte štýly predlohy textu</a:t>
            </a:r>
            <a:endParaRPr kumimoji="0" lang="en-US"/>
          </a:p>
        </p:txBody>
      </p:sp>
      <p:sp>
        <p:nvSpPr>
          <p:cNvPr id="11" name="Zástupný symbol obsahu 10"/>
          <p:cNvSpPr>
            <a:spLocks noGrp="1"/>
          </p:cNvSpPr>
          <p:nvPr>
            <p:ph sz="quarter" idx="2"/>
          </p:nvPr>
        </p:nvSpPr>
        <p:spPr>
          <a:xfrm>
            <a:off x="609600" y="2438400"/>
            <a:ext cx="3886200" cy="3581400"/>
          </a:xfrm>
        </p:spPr>
        <p:txBody>
          <a:bodyPr/>
          <a:lstStyle/>
          <a:p>
            <a:pPr lvl="0" eaLnBrk="1" latinLnBrk="0" hangingPunct="1"/>
            <a:r>
              <a:rPr lang="sk-SK" smtClean="0"/>
              <a:t>Upravte štýl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13" name="Zástupný symbol obsahu 12"/>
          <p:cNvSpPr>
            <a:spLocks noGrp="1"/>
          </p:cNvSpPr>
          <p:nvPr>
            <p:ph sz="quarter" idx="4"/>
          </p:nvPr>
        </p:nvSpPr>
        <p:spPr>
          <a:xfrm>
            <a:off x="4800600" y="2438400"/>
            <a:ext cx="3886200" cy="3581400"/>
          </a:xfrm>
        </p:spPr>
        <p:txBody>
          <a:bodyPr/>
          <a:lstStyle/>
          <a:p>
            <a:pPr lvl="0" eaLnBrk="1" latinLnBrk="0" hangingPunct="1"/>
            <a:r>
              <a:rPr lang="sk-SK" smtClean="0"/>
              <a:t>Upravte štýl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10" name="Zástupný symbol dátumu 9"/>
          <p:cNvSpPr>
            <a:spLocks noGrp="1"/>
          </p:cNvSpPr>
          <p:nvPr>
            <p:ph type="dt" sz="half" idx="15"/>
          </p:nvPr>
        </p:nvSpPr>
        <p:spPr/>
        <p:txBody>
          <a:bodyPr rtlCol="0"/>
          <a:lstStyle/>
          <a:p>
            <a:fld id="{BF92E2F3-A957-4897-AE39-228CC061DCDB}" type="datetimeFigureOut">
              <a:rPr lang="sk-SK" smtClean="0">
                <a:solidFill>
                  <a:srgbClr val="775F55"/>
                </a:solidFill>
              </a:rPr>
              <a:pPr/>
              <a:t>28. 11. 2012</a:t>
            </a:fld>
            <a:endParaRPr lang="sk-SK">
              <a:solidFill>
                <a:srgbClr val="775F55"/>
              </a:solidFill>
            </a:endParaRPr>
          </a:p>
        </p:txBody>
      </p:sp>
      <p:sp>
        <p:nvSpPr>
          <p:cNvPr id="12" name="Zástupný symbol čísla snímky 11"/>
          <p:cNvSpPr>
            <a:spLocks noGrp="1"/>
          </p:cNvSpPr>
          <p:nvPr>
            <p:ph type="sldNum" sz="quarter" idx="16"/>
          </p:nvPr>
        </p:nvSpPr>
        <p:spPr/>
        <p:txBody>
          <a:bodyPr rtlCol="0"/>
          <a:lstStyle/>
          <a:p>
            <a:fld id="{6EC84D80-3779-453A-ADA2-5F0F5F321983}" type="slidenum">
              <a:rPr lang="sk-SK" smtClean="0"/>
              <a:pPr/>
              <a:t>‹#›</a:t>
            </a:fld>
            <a:endParaRPr lang="sk-SK"/>
          </a:p>
        </p:txBody>
      </p:sp>
      <p:sp>
        <p:nvSpPr>
          <p:cNvPr id="14" name="Zástupný symbol päty 13"/>
          <p:cNvSpPr>
            <a:spLocks noGrp="1"/>
          </p:cNvSpPr>
          <p:nvPr>
            <p:ph type="ftr" sz="quarter" idx="17"/>
          </p:nvPr>
        </p:nvSpPr>
        <p:spPr/>
        <p:txBody>
          <a:bodyPr rtlCol="0"/>
          <a:lstStyle/>
          <a:p>
            <a:endParaRPr lang="sk-SK">
              <a:solidFill>
                <a:srgbClr val="775F55"/>
              </a:solidFill>
            </a:endParaRPr>
          </a:p>
        </p:txBody>
      </p:sp>
      <p:sp>
        <p:nvSpPr>
          <p:cNvPr id="16" name="Zástupný symbol textu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sk-SK" smtClean="0"/>
              <a:t>Upravte štýl predlohy textu.</a:t>
            </a:r>
          </a:p>
        </p:txBody>
      </p:sp>
      <p:sp>
        <p:nvSpPr>
          <p:cNvPr id="15" name="Zástupný symbol textu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sk-SK" smtClean="0"/>
              <a:t>Upravte štýl predlohy textu.</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Upravte štýly predlohy textu</a:t>
            </a:r>
            <a:endParaRPr kumimoji="0" lang="en-US"/>
          </a:p>
        </p:txBody>
      </p:sp>
      <p:sp>
        <p:nvSpPr>
          <p:cNvPr id="3" name="Zástupný symbol dátumu 2"/>
          <p:cNvSpPr>
            <a:spLocks noGrp="1"/>
          </p:cNvSpPr>
          <p:nvPr>
            <p:ph type="dt" sz="half" idx="10"/>
          </p:nvPr>
        </p:nvSpPr>
        <p:spPr/>
        <p:txBody>
          <a:bodyPr/>
          <a:lstStyle/>
          <a:p>
            <a:fld id="{BF92E2F3-A957-4897-AE39-228CC061DCDB}" type="datetimeFigureOut">
              <a:rPr lang="sk-SK" smtClean="0">
                <a:solidFill>
                  <a:srgbClr val="775F55"/>
                </a:solidFill>
              </a:rPr>
              <a:pPr/>
              <a:t>28. 11. 2012</a:t>
            </a:fld>
            <a:endParaRPr lang="sk-SK">
              <a:solidFill>
                <a:srgbClr val="775F55"/>
              </a:solidFill>
            </a:endParaRPr>
          </a:p>
        </p:txBody>
      </p:sp>
      <p:sp>
        <p:nvSpPr>
          <p:cNvPr id="4" name="Zástupný symbol päty 3"/>
          <p:cNvSpPr>
            <a:spLocks noGrp="1"/>
          </p:cNvSpPr>
          <p:nvPr>
            <p:ph type="ftr" sz="quarter" idx="11"/>
          </p:nvPr>
        </p:nvSpPr>
        <p:spPr/>
        <p:txBody>
          <a:bodyPr/>
          <a:lstStyle/>
          <a:p>
            <a:endParaRPr lang="sk-SK">
              <a:solidFill>
                <a:srgbClr val="775F55"/>
              </a:solidFill>
            </a:endParaRPr>
          </a:p>
        </p:txBody>
      </p:sp>
      <p:sp>
        <p:nvSpPr>
          <p:cNvPr id="5" name="Zástupný symbol čísla snímky 4"/>
          <p:cNvSpPr>
            <a:spLocks noGrp="1"/>
          </p:cNvSpPr>
          <p:nvPr>
            <p:ph type="sldNum" sz="quarter" idx="12"/>
          </p:nvPr>
        </p:nvSpPr>
        <p:spPr/>
        <p:txBody>
          <a:bodyPr/>
          <a:lstStyle>
            <a:lvl1pPr>
              <a:defRPr>
                <a:solidFill>
                  <a:srgbClr val="FFFFFF"/>
                </a:solidFill>
              </a:defRPr>
            </a:lvl1pPr>
          </a:lstStyle>
          <a:p>
            <a:fld id="{6EC84D80-3779-453A-ADA2-5F0F5F321983}" type="slidenum">
              <a:rPr lang="sk-SK" smtClean="0"/>
              <a:pPr/>
              <a:t>‹#›</a:t>
            </a:fld>
            <a:endParaRPr lang="sk-SK"/>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BF92E2F3-A957-4897-AE39-228CC061DCDB}" type="datetimeFigureOut">
              <a:rPr lang="sk-SK" smtClean="0">
                <a:solidFill>
                  <a:srgbClr val="775F55"/>
                </a:solidFill>
              </a:rPr>
              <a:pPr/>
              <a:t>28. 11. 2012</a:t>
            </a:fld>
            <a:endParaRPr lang="sk-SK">
              <a:solidFill>
                <a:srgbClr val="775F55"/>
              </a:solidFill>
            </a:endParaRPr>
          </a:p>
        </p:txBody>
      </p:sp>
      <p:sp>
        <p:nvSpPr>
          <p:cNvPr id="3" name="Zástupný symbol päty 2"/>
          <p:cNvSpPr>
            <a:spLocks noGrp="1"/>
          </p:cNvSpPr>
          <p:nvPr>
            <p:ph type="ftr" sz="quarter" idx="11"/>
          </p:nvPr>
        </p:nvSpPr>
        <p:spPr/>
        <p:txBody>
          <a:bodyPr/>
          <a:lstStyle/>
          <a:p>
            <a:endParaRPr lang="sk-SK">
              <a:solidFill>
                <a:srgbClr val="775F55"/>
              </a:solidFill>
            </a:endParaRPr>
          </a:p>
        </p:txBody>
      </p:sp>
      <p:sp>
        <p:nvSpPr>
          <p:cNvPr id="4" name="Zástupný symbol čísla snímky 3"/>
          <p:cNvSpPr>
            <a:spLocks noGrp="1"/>
          </p:cNvSpPr>
          <p:nvPr>
            <p:ph type="sldNum" sz="quarter" idx="12"/>
          </p:nvPr>
        </p:nvSpPr>
        <p:spPr>
          <a:xfrm>
            <a:off x="0" y="6248400"/>
            <a:ext cx="533400" cy="381000"/>
          </a:xfrm>
        </p:spPr>
        <p:txBody>
          <a:bodyPr/>
          <a:lstStyle>
            <a:lvl1pPr>
              <a:defRPr>
                <a:solidFill>
                  <a:schemeClr val="tx2"/>
                </a:solidFill>
              </a:defRPr>
            </a:lvl1pPr>
          </a:lstStyle>
          <a:p>
            <a:fld id="{6EC84D80-3779-453A-ADA2-5F0F5F321983}" type="slidenum">
              <a:rPr lang="sk-SK" smtClean="0">
                <a:solidFill>
                  <a:srgbClr val="775F55"/>
                </a:solidFill>
              </a:rPr>
              <a:pPr/>
              <a:t>‹#›</a:t>
            </a:fld>
            <a:endParaRPr lang="sk-SK">
              <a:solidFill>
                <a:srgbClr val="775F55"/>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609600" y="273050"/>
            <a:ext cx="8077200" cy="869950"/>
          </a:xfrm>
        </p:spPr>
        <p:txBody>
          <a:bodyPr anchor="ctr"/>
          <a:lstStyle>
            <a:lvl1pPr algn="l">
              <a:buNone/>
              <a:defRPr sz="4400" b="0"/>
            </a:lvl1pPr>
          </a:lstStyle>
          <a:p>
            <a:r>
              <a:rPr kumimoji="0" lang="sk-SK" smtClean="0"/>
              <a:t>Upravte štýly predlohy textu</a:t>
            </a:r>
            <a:endParaRPr kumimoji="0" lang="en-US"/>
          </a:p>
        </p:txBody>
      </p:sp>
      <p:sp>
        <p:nvSpPr>
          <p:cNvPr id="5" name="Zástupný symbol dátumu 4"/>
          <p:cNvSpPr>
            <a:spLocks noGrp="1"/>
          </p:cNvSpPr>
          <p:nvPr>
            <p:ph type="dt" sz="half" idx="10"/>
          </p:nvPr>
        </p:nvSpPr>
        <p:spPr/>
        <p:txBody>
          <a:bodyPr/>
          <a:lstStyle/>
          <a:p>
            <a:fld id="{BF92E2F3-A957-4897-AE39-228CC061DCDB}" type="datetimeFigureOut">
              <a:rPr lang="sk-SK" smtClean="0">
                <a:solidFill>
                  <a:srgbClr val="775F55"/>
                </a:solidFill>
              </a:rPr>
              <a:pPr/>
              <a:t>28. 11. 2012</a:t>
            </a:fld>
            <a:endParaRPr lang="sk-SK">
              <a:solidFill>
                <a:srgbClr val="775F55"/>
              </a:solidFill>
            </a:endParaRPr>
          </a:p>
        </p:txBody>
      </p:sp>
      <p:sp>
        <p:nvSpPr>
          <p:cNvPr id="6" name="Zástupný symbol päty 5"/>
          <p:cNvSpPr>
            <a:spLocks noGrp="1"/>
          </p:cNvSpPr>
          <p:nvPr>
            <p:ph type="ftr" sz="quarter" idx="11"/>
          </p:nvPr>
        </p:nvSpPr>
        <p:spPr/>
        <p:txBody>
          <a:bodyPr/>
          <a:lstStyle/>
          <a:p>
            <a:endParaRPr lang="sk-SK">
              <a:solidFill>
                <a:srgbClr val="775F55"/>
              </a:solidFill>
            </a:endParaRPr>
          </a:p>
        </p:txBody>
      </p:sp>
      <p:sp>
        <p:nvSpPr>
          <p:cNvPr id="7" name="Zástupný symbol čísla snímky 6"/>
          <p:cNvSpPr>
            <a:spLocks noGrp="1"/>
          </p:cNvSpPr>
          <p:nvPr>
            <p:ph type="sldNum" sz="quarter" idx="12"/>
          </p:nvPr>
        </p:nvSpPr>
        <p:spPr/>
        <p:txBody>
          <a:bodyPr/>
          <a:lstStyle>
            <a:lvl1pPr>
              <a:defRPr>
                <a:solidFill>
                  <a:srgbClr val="FFFFFF"/>
                </a:solidFill>
              </a:defRPr>
            </a:lvl1pPr>
          </a:lstStyle>
          <a:p>
            <a:fld id="{6EC84D80-3779-453A-ADA2-5F0F5F321983}" type="slidenum">
              <a:rPr lang="sk-SK" smtClean="0"/>
              <a:pPr/>
              <a:t>‹#›</a:t>
            </a:fld>
            <a:endParaRPr lang="sk-SK"/>
          </a:p>
        </p:txBody>
      </p:sp>
      <p:sp>
        <p:nvSpPr>
          <p:cNvPr id="3" name="Zástupný symbol textu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sk-SK" smtClean="0"/>
              <a:t>Upravte štýl predlohy textu.</a:t>
            </a:r>
          </a:p>
        </p:txBody>
      </p:sp>
      <p:sp>
        <p:nvSpPr>
          <p:cNvPr id="9" name="Zástupný symbol obsahu 8"/>
          <p:cNvSpPr>
            <a:spLocks noGrp="1"/>
          </p:cNvSpPr>
          <p:nvPr>
            <p:ph sz="quarter" idx="1"/>
          </p:nvPr>
        </p:nvSpPr>
        <p:spPr>
          <a:xfrm>
            <a:off x="2362200" y="1752600"/>
            <a:ext cx="6400800" cy="4419600"/>
          </a:xfrm>
        </p:spPr>
        <p:txBody>
          <a:bodyPr/>
          <a:lstStyle/>
          <a:p>
            <a:pPr lvl="0" eaLnBrk="1" latinLnBrk="0" hangingPunct="1"/>
            <a:r>
              <a:rPr lang="sk-SK" smtClean="0"/>
              <a:t>Upravte štýl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bg>
      <p:bgRef idx="1003">
        <a:schemeClr val="bg2"/>
      </p:bgRef>
    </p:bg>
    <p:spTree>
      <p:nvGrpSpPr>
        <p:cNvPr id="1" name=""/>
        <p:cNvGrpSpPr/>
        <p:nvPr/>
      </p:nvGrpSpPr>
      <p:grpSpPr>
        <a:xfrm>
          <a:off x="0" y="0"/>
          <a:ext cx="0" cy="0"/>
          <a:chOff x="0" y="0"/>
          <a:chExt cx="0" cy="0"/>
        </a:xfrm>
      </p:grpSpPr>
      <p:sp>
        <p:nvSpPr>
          <p:cNvPr id="4" name="Zástupný symbol textu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sk-SK" smtClean="0"/>
              <a:t>Upravte štýl predlohy textu.</a:t>
            </a:r>
          </a:p>
        </p:txBody>
      </p:sp>
      <p:sp>
        <p:nvSpPr>
          <p:cNvPr id="8" name="Obdĺžnik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Obdĺžnik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Obdĺžnik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Nadpis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sk-SK" smtClean="0"/>
              <a:t>Upravte štýly predlohy textu</a:t>
            </a:r>
            <a:endParaRPr kumimoji="0" lang="en-US"/>
          </a:p>
        </p:txBody>
      </p:sp>
      <p:sp>
        <p:nvSpPr>
          <p:cNvPr id="11" name="Obdĺžnik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Zástupný symbol dátumu 11"/>
          <p:cNvSpPr>
            <a:spLocks noGrp="1"/>
          </p:cNvSpPr>
          <p:nvPr>
            <p:ph type="dt" sz="half" idx="10"/>
          </p:nvPr>
        </p:nvSpPr>
        <p:spPr>
          <a:xfrm>
            <a:off x="6248400" y="6248400"/>
            <a:ext cx="2667000" cy="365125"/>
          </a:xfrm>
        </p:spPr>
        <p:txBody>
          <a:bodyPr rtlCol="0"/>
          <a:lstStyle/>
          <a:p>
            <a:fld id="{BF92E2F3-A957-4897-AE39-228CC061DCDB}" type="datetimeFigureOut">
              <a:rPr lang="sk-SK" smtClean="0">
                <a:solidFill>
                  <a:srgbClr val="775F55"/>
                </a:solidFill>
              </a:rPr>
              <a:pPr/>
              <a:t>28. 11. 2012</a:t>
            </a:fld>
            <a:endParaRPr lang="sk-SK">
              <a:solidFill>
                <a:srgbClr val="775F55"/>
              </a:solidFill>
            </a:endParaRPr>
          </a:p>
        </p:txBody>
      </p:sp>
      <p:sp>
        <p:nvSpPr>
          <p:cNvPr id="13" name="Zástupný symbol čísla snímky 12"/>
          <p:cNvSpPr>
            <a:spLocks noGrp="1"/>
          </p:cNvSpPr>
          <p:nvPr>
            <p:ph type="sldNum" sz="quarter" idx="11"/>
          </p:nvPr>
        </p:nvSpPr>
        <p:spPr>
          <a:xfrm>
            <a:off x="0" y="4667249"/>
            <a:ext cx="1447800" cy="663578"/>
          </a:xfrm>
        </p:spPr>
        <p:txBody>
          <a:bodyPr rtlCol="0"/>
          <a:lstStyle>
            <a:lvl1pPr>
              <a:defRPr sz="2800"/>
            </a:lvl1pPr>
          </a:lstStyle>
          <a:p>
            <a:fld id="{6EC84D80-3779-453A-ADA2-5F0F5F321983}" type="slidenum">
              <a:rPr lang="sk-SK" smtClean="0"/>
              <a:pPr/>
              <a:t>‹#›</a:t>
            </a:fld>
            <a:endParaRPr lang="sk-SK"/>
          </a:p>
        </p:txBody>
      </p:sp>
      <p:sp>
        <p:nvSpPr>
          <p:cNvPr id="14" name="Zástupný symbol päty 13"/>
          <p:cNvSpPr>
            <a:spLocks noGrp="1"/>
          </p:cNvSpPr>
          <p:nvPr>
            <p:ph type="ftr" sz="quarter" idx="12"/>
          </p:nvPr>
        </p:nvSpPr>
        <p:spPr>
          <a:xfrm>
            <a:off x="1600200" y="6248206"/>
            <a:ext cx="4572000" cy="365125"/>
          </a:xfrm>
        </p:spPr>
        <p:txBody>
          <a:bodyPr rtlCol="0"/>
          <a:lstStyle/>
          <a:p>
            <a:endParaRPr lang="sk-SK">
              <a:solidFill>
                <a:srgbClr val="775F55"/>
              </a:solidFill>
            </a:endParaRPr>
          </a:p>
        </p:txBody>
      </p:sp>
      <p:sp>
        <p:nvSpPr>
          <p:cNvPr id="3" name="Zástupný symbol obrázka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sk-SK" smtClean="0"/>
              <a:t>Ak chcete pridať obrázok, kliknite na ikonu</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Upravte štýly predlohy textu</a:t>
            </a:r>
            <a:endParaRPr kumimoji="0" lang="en-US"/>
          </a:p>
        </p:txBody>
      </p:sp>
      <p:sp>
        <p:nvSpPr>
          <p:cNvPr id="3" name="Zástupný symbol zvislého textu 2"/>
          <p:cNvSpPr>
            <a:spLocks noGrp="1"/>
          </p:cNvSpPr>
          <p:nvPr>
            <p:ph type="body" orient="vert" idx="1"/>
          </p:nvPr>
        </p:nvSpPr>
        <p:spPr/>
        <p:txBody>
          <a:bodyPr vert="eaVert"/>
          <a:lstStyle/>
          <a:p>
            <a:pPr lvl="0" eaLnBrk="1" latinLnBrk="0" hangingPunct="1"/>
            <a:r>
              <a:rPr lang="sk-SK" smtClean="0"/>
              <a:t>Upravte štýl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BF92E2F3-A957-4897-AE39-228CC061DCDB}" type="datetimeFigureOut">
              <a:rPr lang="sk-SK" smtClean="0">
                <a:solidFill>
                  <a:srgbClr val="775F55"/>
                </a:solidFill>
              </a:rPr>
              <a:pPr/>
              <a:t>28. 11. 2012</a:t>
            </a:fld>
            <a:endParaRPr lang="sk-SK">
              <a:solidFill>
                <a:srgbClr val="775F55"/>
              </a:solidFill>
            </a:endParaRPr>
          </a:p>
        </p:txBody>
      </p:sp>
      <p:sp>
        <p:nvSpPr>
          <p:cNvPr id="5" name="Zástupný symbol päty 4"/>
          <p:cNvSpPr>
            <a:spLocks noGrp="1"/>
          </p:cNvSpPr>
          <p:nvPr>
            <p:ph type="ftr" sz="quarter" idx="11"/>
          </p:nvPr>
        </p:nvSpPr>
        <p:spPr/>
        <p:txBody>
          <a:bodyPr/>
          <a:lstStyle/>
          <a:p>
            <a:endParaRPr lang="sk-SK">
              <a:solidFill>
                <a:srgbClr val="775F55"/>
              </a:solidFill>
            </a:endParaRPr>
          </a:p>
        </p:txBody>
      </p:sp>
      <p:sp>
        <p:nvSpPr>
          <p:cNvPr id="6" name="Zástupný symbol čísla snímky 5"/>
          <p:cNvSpPr>
            <a:spLocks noGrp="1"/>
          </p:cNvSpPr>
          <p:nvPr>
            <p:ph type="sldNum" sz="quarter" idx="12"/>
          </p:nvPr>
        </p:nvSpPr>
        <p:spPr/>
        <p:txBody>
          <a:bodyPr/>
          <a:lstStyle/>
          <a:p>
            <a:fld id="{6EC84D80-3779-453A-ADA2-5F0F5F321983}" type="slidenum">
              <a:rPr lang="sk-SK" smtClean="0"/>
              <a:pPr/>
              <a:t>‹#›</a:t>
            </a:fld>
            <a:endParaRPr lang="sk-SK"/>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itleAndTx" preserve="1">
  <p:cSld name="Zvislý nadpis a text">
    <p:bg>
      <p:bgRef idx="1001">
        <a:schemeClr val="bg1"/>
      </p:bgRef>
    </p:bg>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553200" y="609600"/>
            <a:ext cx="2057400" cy="5516563"/>
          </a:xfrm>
        </p:spPr>
        <p:txBody>
          <a:bodyPr vert="eaVert"/>
          <a:lstStyle/>
          <a:p>
            <a:r>
              <a:rPr kumimoji="0" lang="sk-SK" smtClean="0"/>
              <a:t>Upravte štýly predlohy textu</a:t>
            </a:r>
            <a:endParaRPr kumimoji="0" lang="en-US"/>
          </a:p>
        </p:txBody>
      </p:sp>
      <p:sp>
        <p:nvSpPr>
          <p:cNvPr id="3" name="Zástupný symbol zvislého textu 2"/>
          <p:cNvSpPr>
            <a:spLocks noGrp="1"/>
          </p:cNvSpPr>
          <p:nvPr>
            <p:ph type="body" orient="vert" idx="1"/>
          </p:nvPr>
        </p:nvSpPr>
        <p:spPr>
          <a:xfrm>
            <a:off x="457200" y="609600"/>
            <a:ext cx="5562600" cy="5516564"/>
          </a:xfrm>
        </p:spPr>
        <p:txBody>
          <a:bodyPr vert="eaVert"/>
          <a:lstStyle/>
          <a:p>
            <a:pPr lvl="0" eaLnBrk="1" latinLnBrk="0" hangingPunct="1"/>
            <a:r>
              <a:rPr lang="sk-SK" smtClean="0"/>
              <a:t>Upravte štýl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a:xfrm>
            <a:off x="6553200" y="6248402"/>
            <a:ext cx="2209800" cy="365125"/>
          </a:xfrm>
        </p:spPr>
        <p:txBody>
          <a:bodyPr/>
          <a:lstStyle/>
          <a:p>
            <a:fld id="{BF92E2F3-A957-4897-AE39-228CC061DCDB}" type="datetimeFigureOut">
              <a:rPr lang="sk-SK" smtClean="0">
                <a:solidFill>
                  <a:srgbClr val="775F55"/>
                </a:solidFill>
              </a:rPr>
              <a:pPr/>
              <a:t>28. 11. 2012</a:t>
            </a:fld>
            <a:endParaRPr lang="sk-SK">
              <a:solidFill>
                <a:srgbClr val="775F55"/>
              </a:solidFill>
            </a:endParaRPr>
          </a:p>
        </p:txBody>
      </p:sp>
      <p:sp>
        <p:nvSpPr>
          <p:cNvPr id="5" name="Zástupný symbol päty 4"/>
          <p:cNvSpPr>
            <a:spLocks noGrp="1"/>
          </p:cNvSpPr>
          <p:nvPr>
            <p:ph type="ftr" sz="quarter" idx="11"/>
          </p:nvPr>
        </p:nvSpPr>
        <p:spPr>
          <a:xfrm>
            <a:off x="457201" y="6248207"/>
            <a:ext cx="5573483" cy="365125"/>
          </a:xfrm>
        </p:spPr>
        <p:txBody>
          <a:bodyPr/>
          <a:lstStyle/>
          <a:p>
            <a:endParaRPr lang="sk-SK">
              <a:solidFill>
                <a:srgbClr val="775F55"/>
              </a:solidFill>
            </a:endParaRPr>
          </a:p>
        </p:txBody>
      </p:sp>
      <p:sp>
        <p:nvSpPr>
          <p:cNvPr id="7" name="Obdĺžnik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bdĺžnik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bdĺžnik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Zástupný symbol čísla snímky 5"/>
          <p:cNvSpPr>
            <a:spLocks noGrp="1"/>
          </p:cNvSpPr>
          <p:nvPr>
            <p:ph type="sldNum" sz="quarter" idx="12"/>
          </p:nvPr>
        </p:nvSpPr>
        <p:spPr>
          <a:xfrm rot="5400000">
            <a:off x="5989638" y="144462"/>
            <a:ext cx="533400" cy="244476"/>
          </a:xfrm>
        </p:spPr>
        <p:txBody>
          <a:bodyPr/>
          <a:lstStyle/>
          <a:p>
            <a:fld id="{6EC84D80-3779-453A-ADA2-5F0F5F321983}" type="slidenum">
              <a:rPr lang="sk-SK" smtClean="0"/>
              <a:pPr/>
              <a:t>‹#›</a:t>
            </a:fld>
            <a:endParaRPr lang="sk-SK"/>
          </a:p>
        </p:txBody>
      </p:sp>
    </p:spTree>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72D82A51-3919-4846-BE65-3E5990F68491}" type="datetimeFigureOut">
              <a:rPr lang="en-US">
                <a:solidFill>
                  <a:srgbClr val="DBF5F9">
                    <a:shade val="90000"/>
                  </a:srgbClr>
                </a:solidFill>
              </a:rPr>
              <a:pPr>
                <a:defRPr/>
              </a:pPr>
              <a:t>11/28/2012</a:t>
            </a:fld>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968B2493-F7EA-49E8-8BB6-A91B331B485C}" type="slidenum">
              <a:rPr lang="en-US">
                <a:solidFill>
                  <a:srgbClr val="DBF5F9">
                    <a:shade val="90000"/>
                  </a:srgbClr>
                </a:solidFill>
              </a:rPr>
              <a:pPr>
                <a:def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5F35772C-0B3D-4F4F-A9BF-5EF5D079C617}" type="datetimeFigureOut">
              <a:rPr lang="sk-SK" smtClean="0"/>
              <a:pPr/>
              <a:t>28. 11. 2012</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FB2A7650-3D4C-4134-920C-FBFB6FD81EDD}" type="slidenum">
              <a:rPr lang="sk-SK" smtClean="0"/>
              <a:pPr/>
              <a:t>‹#›</a:t>
            </a:fld>
            <a:endParaRPr lang="sk-SK"/>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3907EA7-650F-4AB6-825E-19E13525DEF3}" type="datetimeFigureOut">
              <a:rPr lang="en-US">
                <a:solidFill>
                  <a:srgbClr val="04617B">
                    <a:shade val="90000"/>
                  </a:srgbClr>
                </a:solidFill>
              </a:rPr>
              <a:pPr>
                <a:defRPr/>
              </a:pPr>
              <a:t>11/28/2012</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BE2708C-06D9-4DA4-B400-D30C11366901}" type="slidenum">
              <a:rPr lang="en-US">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665F8BD-921C-4DCD-BC33-7C65B62279C7}" type="datetimeFigureOut">
              <a:rPr lang="en-US">
                <a:solidFill>
                  <a:srgbClr val="DBF5F9">
                    <a:shade val="90000"/>
                  </a:srgbClr>
                </a:solidFill>
              </a:rPr>
              <a:pPr>
                <a:defRPr/>
              </a:pPr>
              <a:t>11/28/2012</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0DDCAC4C-CEF4-4CC4-8C0A-1004CBAB0FDB}" type="slidenum">
              <a:rPr lang="en-US">
                <a:solidFill>
                  <a:srgbClr val="DBF5F9">
                    <a:shade val="90000"/>
                  </a:srgbClr>
                </a:solidFill>
              </a:rPr>
              <a:pPr>
                <a:def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D25B5D9-6EEE-48AE-8893-8CA54B3FAC0F}" type="datetimeFigureOut">
              <a:rPr lang="en-US">
                <a:solidFill>
                  <a:srgbClr val="04617B">
                    <a:shade val="90000"/>
                  </a:srgbClr>
                </a:solidFill>
              </a:rPr>
              <a:pPr>
                <a:defRPr/>
              </a:pPr>
              <a:t>11/28/2012</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7CE5DE54-2498-4B3B-9710-E82F1CCED00E}" type="slidenum">
              <a:rPr lang="en-US">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32AA1690-1141-4AFE-ADC2-DBEA59798BB8}" type="datetimeFigureOut">
              <a:rPr lang="en-US">
                <a:solidFill>
                  <a:srgbClr val="04617B">
                    <a:shade val="90000"/>
                  </a:srgbClr>
                </a:solidFill>
              </a:rPr>
              <a:pPr>
                <a:defRPr/>
              </a:pPr>
              <a:t>11/28/2012</a:t>
            </a:fld>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44CEC6AC-4EF5-4161-BD1B-E8A0960D9E04}" type="slidenum">
              <a:rPr lang="en-US">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A2F651E8-589F-4B54-AEA5-EE2B86C25A7D}" type="datetimeFigureOut">
              <a:rPr lang="en-US">
                <a:solidFill>
                  <a:srgbClr val="04617B">
                    <a:shade val="90000"/>
                  </a:srgbClr>
                </a:solidFill>
              </a:rPr>
              <a:pPr>
                <a:defRPr/>
              </a:pPr>
              <a:t>11/28/2012</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A298302F-CED5-4492-B7A2-859596A6DAB4}" type="slidenum">
              <a:rPr lang="en-US">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D76E448-3EBB-4A3E-9359-D5FE563AED30}" type="datetimeFigureOut">
              <a:rPr lang="en-US">
                <a:solidFill>
                  <a:srgbClr val="04617B">
                    <a:shade val="90000"/>
                  </a:srgbClr>
                </a:solidFill>
              </a:rPr>
              <a:pPr>
                <a:defRPr/>
              </a:pPr>
              <a:t>11/28/2012</a:t>
            </a:fld>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1FCB8816-D704-4681-97F6-C81CC1A2E348}" type="slidenum">
              <a:rPr lang="en-US">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60CF7BD8-5889-484B-A821-968A7A40A259}" type="datetimeFigureOut">
              <a:rPr lang="en-US">
                <a:solidFill>
                  <a:srgbClr val="04617B">
                    <a:shade val="90000"/>
                  </a:srgbClr>
                </a:solidFill>
              </a:rPr>
              <a:pPr>
                <a:defRPr/>
              </a:pPr>
              <a:t>11/28/2012</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5DFBDEC4-3732-4679-A351-3BD836E1335D}" type="slidenum">
              <a:rPr lang="en-US">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buFont typeface="Arial" charset="0"/>
              <a:buChar char="•"/>
              <a:defRPr/>
            </a:pPr>
            <a:endParaRPr lang="en-US" sz="3200">
              <a:solidFill>
                <a:prstClr val="white"/>
              </a:solidFill>
            </a:endParaRPr>
          </a:p>
        </p:txBody>
      </p:sp>
      <p:sp>
        <p:nvSpPr>
          <p:cNvPr id="6" name="Right Triangle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buFont typeface="Arial" charset="0"/>
              <a:buChar char="•"/>
              <a:defRPr/>
            </a:pPr>
            <a:endParaRPr lang="en-US" sz="3200">
              <a:solidFill>
                <a:prstClr val="white"/>
              </a:solidFill>
            </a:endParaRPr>
          </a:p>
        </p:txBody>
      </p:sp>
      <p:sp>
        <p:nvSpPr>
          <p:cNvPr id="7" name="Freeform 15"/>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20000"/>
              </a:spcBef>
              <a:spcAft>
                <a:spcPct val="0"/>
              </a:spcAft>
              <a:buFont typeface="Arial" charset="0"/>
              <a:buChar char="•"/>
              <a:defRPr/>
            </a:pPr>
            <a:endParaRPr lang="en-US" sz="3200">
              <a:solidFill>
                <a:prstClr val="black"/>
              </a:solidFill>
            </a:endParaRPr>
          </a:p>
        </p:txBody>
      </p:sp>
      <p:sp>
        <p:nvSpPr>
          <p:cNvPr id="8" name="Freeform 16"/>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20000"/>
              </a:spcBef>
              <a:spcAft>
                <a:spcPct val="0"/>
              </a:spcAft>
              <a:buFont typeface="Arial" charset="0"/>
              <a:buChar char="•"/>
              <a:defRPr/>
            </a:pPr>
            <a:endParaRPr lang="en-US" sz="3200">
              <a:solidFill>
                <a:prstClr val="black"/>
              </a:solidFill>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4FDF618E-7E7B-4187-8AB9-397941C0A856}" type="datetimeFigureOut">
              <a:rPr lang="en-US">
                <a:solidFill>
                  <a:srgbClr val="04617B">
                    <a:shade val="90000"/>
                  </a:srgbClr>
                </a:solidFill>
              </a:rPr>
              <a:pPr>
                <a:defRPr/>
              </a:pPr>
              <a:t>11/28/2012</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7674FF78-FCF1-444F-842B-2248115696FC}" type="slidenum">
              <a:rPr lang="en-US">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C78FFBA-958F-4B14-95D1-288706401110}" type="datetimeFigureOut">
              <a:rPr lang="en-US">
                <a:solidFill>
                  <a:srgbClr val="04617B">
                    <a:shade val="90000"/>
                  </a:srgbClr>
                </a:solidFill>
              </a:rPr>
              <a:pPr>
                <a:defRPr/>
              </a:pPr>
              <a:t>11/28/2012</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92C3CCC1-1A18-49D7-BBF0-600BE0BE8360}" type="slidenum">
              <a:rPr lang="en-US">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391A3DA-2CE6-4D24-B0D2-5E0E1855AE5A}" type="datetimeFigureOut">
              <a:rPr lang="en-US">
                <a:solidFill>
                  <a:srgbClr val="04617B">
                    <a:shade val="90000"/>
                  </a:srgbClr>
                </a:solidFill>
              </a:rPr>
              <a:pPr>
                <a:defRPr/>
              </a:pPr>
              <a:t>11/28/2012</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533E43DA-1940-44DE-A1C2-69C178667D9B}" type="slidenum">
              <a:rPr lang="en-US">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5F35772C-0B3D-4F4F-A9BF-5EF5D079C617}" type="datetimeFigureOut">
              <a:rPr lang="sk-SK" smtClean="0"/>
              <a:pPr/>
              <a:t>28. 11. 2012</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FB2A7650-3D4C-4134-920C-FBFB6FD81EDD}" type="slidenum">
              <a:rPr lang="sk-SK" smtClean="0"/>
              <a:pPr/>
              <a:t>‹#›</a:t>
            </a:fld>
            <a:endParaRPr lang="sk-SK"/>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1628775"/>
            <a:ext cx="9144000" cy="1655763"/>
          </a:xfrm>
          <a:prstGeom prst="rect">
            <a:avLst/>
          </a:prstGeom>
          <a:gradFill rotWithShape="1">
            <a:gsLst>
              <a:gs pos="0">
                <a:srgbClr val="6699FF">
                  <a:gamma/>
                  <a:tint val="39216"/>
                  <a:invGamma/>
                </a:srgbClr>
              </a:gs>
              <a:gs pos="100000">
                <a:srgbClr val="6699FF">
                  <a:alpha val="10001"/>
                </a:srgbClr>
              </a:gs>
            </a:gsLst>
            <a:lin ang="0" scaled="1"/>
          </a:gradFill>
          <a:ln w="9525">
            <a:noFill/>
            <a:miter lim="800000"/>
            <a:headEnd/>
            <a:tailEnd/>
          </a:ln>
          <a:effectLst/>
        </p:spPr>
        <p:txBody>
          <a:bodyPr wrap="none" anchor="ctr"/>
          <a:lstStyle/>
          <a:p>
            <a:pPr fontAlgn="base">
              <a:spcBef>
                <a:spcPct val="0"/>
              </a:spcBef>
              <a:spcAft>
                <a:spcPct val="0"/>
              </a:spcAft>
              <a:defRPr/>
            </a:pPr>
            <a:endParaRPr lang="sk-SK" sz="1600">
              <a:solidFill>
                <a:srgbClr val="000000"/>
              </a:solidFill>
            </a:endParaRPr>
          </a:p>
        </p:txBody>
      </p:sp>
      <p:pic>
        <p:nvPicPr>
          <p:cNvPr id="5" name="Picture 7"/>
          <p:cNvPicPr>
            <a:picLocks noChangeAspect="1" noChangeArrowheads="1"/>
          </p:cNvPicPr>
          <p:nvPr userDrawn="1"/>
        </p:nvPicPr>
        <p:blipFill>
          <a:blip r:embed="rId2" cstate="print"/>
          <a:srcRect/>
          <a:stretch>
            <a:fillRect/>
          </a:stretch>
        </p:blipFill>
        <p:spPr bwMode="auto">
          <a:xfrm>
            <a:off x="8050213" y="44450"/>
            <a:ext cx="985837" cy="985838"/>
          </a:xfrm>
          <a:prstGeom prst="rect">
            <a:avLst/>
          </a:prstGeom>
          <a:noFill/>
          <a:ln w="9525">
            <a:noFill/>
            <a:miter lim="800000"/>
            <a:headEnd/>
            <a:tailEnd/>
          </a:ln>
        </p:spPr>
      </p:pic>
      <p:sp>
        <p:nvSpPr>
          <p:cNvPr id="6" name="Rectangle 9"/>
          <p:cNvSpPr>
            <a:spLocks noChangeArrowheads="1"/>
          </p:cNvSpPr>
          <p:nvPr userDrawn="1"/>
        </p:nvSpPr>
        <p:spPr bwMode="auto">
          <a:xfrm rot="10800000" flipH="1">
            <a:off x="0" y="2997200"/>
            <a:ext cx="9144000" cy="71438"/>
          </a:xfrm>
          <a:prstGeom prst="rect">
            <a:avLst/>
          </a:prstGeom>
          <a:gradFill rotWithShape="1">
            <a:gsLst>
              <a:gs pos="0">
                <a:srgbClr val="6699FF">
                  <a:gamma/>
                  <a:tint val="39216"/>
                  <a:invGamma/>
                </a:srgbClr>
              </a:gs>
              <a:gs pos="100000">
                <a:srgbClr val="6699FF">
                  <a:alpha val="10001"/>
                </a:srgbClr>
              </a:gs>
            </a:gsLst>
            <a:lin ang="0" scaled="1"/>
          </a:gradFill>
          <a:ln w="9525">
            <a:noFill/>
            <a:miter lim="800000"/>
            <a:headEnd/>
            <a:tailEnd/>
          </a:ln>
          <a:effectLst/>
        </p:spPr>
        <p:txBody>
          <a:bodyPr wrap="none" anchor="ctr"/>
          <a:lstStyle/>
          <a:p>
            <a:pPr fontAlgn="base">
              <a:spcBef>
                <a:spcPct val="0"/>
              </a:spcBef>
              <a:spcAft>
                <a:spcPct val="0"/>
              </a:spcAft>
              <a:defRPr/>
            </a:pPr>
            <a:endParaRPr lang="sk-SK" sz="1600">
              <a:solidFill>
                <a:srgbClr val="000000"/>
              </a:solidFill>
            </a:endParaRPr>
          </a:p>
        </p:txBody>
      </p:sp>
      <p:sp>
        <p:nvSpPr>
          <p:cNvPr id="245762" name="Rectangle 2"/>
          <p:cNvSpPr>
            <a:spLocks noGrp="1" noChangeArrowheads="1"/>
          </p:cNvSpPr>
          <p:nvPr>
            <p:ph type="ctrTitle"/>
          </p:nvPr>
        </p:nvSpPr>
        <p:spPr>
          <a:xfrm>
            <a:off x="323850" y="1628775"/>
            <a:ext cx="8496300" cy="1470025"/>
          </a:xfrm>
        </p:spPr>
        <p:txBody>
          <a:bodyPr/>
          <a:lstStyle>
            <a:lvl1pPr algn="ctr">
              <a:defRPr/>
            </a:lvl1pPr>
          </a:lstStyle>
          <a:p>
            <a:r>
              <a:rPr lang="en-US"/>
              <a:t>Click to edit Master title style</a:t>
            </a:r>
          </a:p>
        </p:txBody>
      </p:sp>
      <p:sp>
        <p:nvSpPr>
          <p:cNvPr id="245763" name="Rectangle 3"/>
          <p:cNvSpPr>
            <a:spLocks noGrp="1" noChangeArrowheads="1"/>
          </p:cNvSpPr>
          <p:nvPr>
            <p:ph type="subTitle" idx="1"/>
          </p:nvPr>
        </p:nvSpPr>
        <p:spPr>
          <a:xfrm>
            <a:off x="971550" y="3886200"/>
            <a:ext cx="7129463" cy="17526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251520" y="188913"/>
            <a:ext cx="7560568" cy="490537"/>
          </a:xfrm>
        </p:spPr>
        <p:txBody>
          <a:bodyPr/>
          <a:lstStyle/>
          <a:p>
            <a:r>
              <a:rPr lang="sk-SK" dirty="0" smtClean="0"/>
              <a:t>Kliknite sem a upravte štýl predlohy nadpisov.</a:t>
            </a:r>
            <a:endParaRPr lang="sk-SK" dirty="0"/>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Rectangle 4"/>
          <p:cNvSpPr>
            <a:spLocks noGrp="1" noChangeArrowheads="1"/>
          </p:cNvSpPr>
          <p:nvPr>
            <p:ph type="dt" sz="half" idx="10"/>
          </p:nvPr>
        </p:nvSpPr>
        <p:spPr>
          <a:ln/>
        </p:spPr>
        <p:txBody>
          <a:bodyPr/>
          <a:lstStyle>
            <a:lvl1pPr>
              <a:defRPr/>
            </a:lvl1pPr>
          </a:lstStyle>
          <a:p>
            <a:pPr>
              <a:defRPr/>
            </a:pPr>
            <a:r>
              <a:rPr lang="sk-SK">
                <a:solidFill>
                  <a:srgbClr val="000000"/>
                </a:solidFill>
              </a:rPr>
              <a:t>22 – 23 November 2012</a:t>
            </a: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WIKT 2012, Smolenice</a:t>
            </a:r>
          </a:p>
        </p:txBody>
      </p:sp>
      <p:sp>
        <p:nvSpPr>
          <p:cNvPr id="6" name="Rectangle 6"/>
          <p:cNvSpPr>
            <a:spLocks noGrp="1" noChangeArrowheads="1"/>
          </p:cNvSpPr>
          <p:nvPr>
            <p:ph type="sldNum" sz="quarter" idx="12"/>
          </p:nvPr>
        </p:nvSpPr>
        <p:spPr>
          <a:ln/>
        </p:spPr>
        <p:txBody>
          <a:bodyPr/>
          <a:lstStyle>
            <a:lvl1pPr>
              <a:defRPr/>
            </a:lvl1pPr>
          </a:lstStyle>
          <a:p>
            <a:pPr>
              <a:defRPr/>
            </a:pPr>
            <a:fld id="{D783C6F0-3383-47B8-8FC2-8B5AEA5BA30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k-SK" smtClean="0"/>
              <a:t>Kliknite sem a upravte štýly predlohy textu.</a:t>
            </a:r>
          </a:p>
        </p:txBody>
      </p:sp>
      <p:sp>
        <p:nvSpPr>
          <p:cNvPr id="4" name="Rectangle 4"/>
          <p:cNvSpPr>
            <a:spLocks noGrp="1" noChangeArrowheads="1"/>
          </p:cNvSpPr>
          <p:nvPr>
            <p:ph type="dt" sz="half" idx="10"/>
          </p:nvPr>
        </p:nvSpPr>
        <p:spPr>
          <a:ln/>
        </p:spPr>
        <p:txBody>
          <a:bodyPr/>
          <a:lstStyle>
            <a:lvl1pPr>
              <a:defRPr/>
            </a:lvl1pPr>
          </a:lstStyle>
          <a:p>
            <a:pPr>
              <a:defRPr/>
            </a:pPr>
            <a:r>
              <a:rPr lang="sk-SK">
                <a:solidFill>
                  <a:srgbClr val="000000"/>
                </a:solidFill>
              </a:rPr>
              <a:t>22 – 23 November 2012</a:t>
            </a: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WIKT 2012, Smolenice</a:t>
            </a:r>
          </a:p>
        </p:txBody>
      </p:sp>
      <p:sp>
        <p:nvSpPr>
          <p:cNvPr id="6" name="Rectangle 6"/>
          <p:cNvSpPr>
            <a:spLocks noGrp="1" noChangeArrowheads="1"/>
          </p:cNvSpPr>
          <p:nvPr>
            <p:ph type="sldNum" sz="quarter" idx="12"/>
          </p:nvPr>
        </p:nvSpPr>
        <p:spPr>
          <a:ln/>
        </p:spPr>
        <p:txBody>
          <a:bodyPr/>
          <a:lstStyle>
            <a:lvl1pPr>
              <a:defRPr/>
            </a:lvl1pPr>
          </a:lstStyle>
          <a:p>
            <a:pPr>
              <a:defRPr/>
            </a:pPr>
            <a:fld id="{5D743CD4-A58C-4816-89FC-F879BEA981B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251520" y="188913"/>
            <a:ext cx="7560568" cy="490537"/>
          </a:xfrm>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250825" y="1196975"/>
            <a:ext cx="4244975"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196975"/>
            <a:ext cx="4244975"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Rectangle 4"/>
          <p:cNvSpPr>
            <a:spLocks noGrp="1" noChangeArrowheads="1"/>
          </p:cNvSpPr>
          <p:nvPr>
            <p:ph type="dt" sz="half" idx="10"/>
          </p:nvPr>
        </p:nvSpPr>
        <p:spPr>
          <a:ln/>
        </p:spPr>
        <p:txBody>
          <a:bodyPr/>
          <a:lstStyle>
            <a:lvl1pPr>
              <a:defRPr/>
            </a:lvl1pPr>
          </a:lstStyle>
          <a:p>
            <a:pPr>
              <a:defRPr/>
            </a:pPr>
            <a:r>
              <a:rPr lang="sk-SK">
                <a:solidFill>
                  <a:srgbClr val="000000"/>
                </a:solidFill>
              </a:rPr>
              <a:t>22 – 23 November 2012</a:t>
            </a: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WIKT 2012, Smolenice</a:t>
            </a:r>
          </a:p>
        </p:txBody>
      </p:sp>
      <p:sp>
        <p:nvSpPr>
          <p:cNvPr id="7" name="Rectangle 6"/>
          <p:cNvSpPr>
            <a:spLocks noGrp="1" noChangeArrowheads="1"/>
          </p:cNvSpPr>
          <p:nvPr>
            <p:ph type="sldNum" sz="quarter" idx="12"/>
          </p:nvPr>
        </p:nvSpPr>
        <p:spPr>
          <a:ln/>
        </p:spPr>
        <p:txBody>
          <a:bodyPr/>
          <a:lstStyle>
            <a:lvl1pPr>
              <a:defRPr/>
            </a:lvl1pPr>
          </a:lstStyle>
          <a:p>
            <a:pPr>
              <a:defRPr/>
            </a:pPr>
            <a:fld id="{6CF6FE8A-1DB7-4BAA-A783-E07289DAD6D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1143000"/>
          </a:xfrm>
        </p:spPr>
        <p:txBody>
          <a:bodyPr/>
          <a:lstStyle>
            <a:lvl1pPr>
              <a:defRPr/>
            </a:lvl1pPr>
          </a:lstStyle>
          <a:p>
            <a:r>
              <a:rPr lang="sk-SK" dirty="0" smtClean="0"/>
              <a:t>Kliknite sem a upravte štýl predlohy nadpisov.</a:t>
            </a:r>
            <a:endParaRPr lang="sk-SK" dirty="0"/>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Rectangle 4"/>
          <p:cNvSpPr>
            <a:spLocks noGrp="1" noChangeArrowheads="1"/>
          </p:cNvSpPr>
          <p:nvPr>
            <p:ph type="dt" sz="half" idx="10"/>
          </p:nvPr>
        </p:nvSpPr>
        <p:spPr>
          <a:ln/>
        </p:spPr>
        <p:txBody>
          <a:bodyPr/>
          <a:lstStyle>
            <a:lvl1pPr>
              <a:defRPr/>
            </a:lvl1pPr>
          </a:lstStyle>
          <a:p>
            <a:pPr>
              <a:defRPr/>
            </a:pPr>
            <a:r>
              <a:rPr lang="sk-SK">
                <a:solidFill>
                  <a:srgbClr val="000000"/>
                </a:solidFill>
              </a:rPr>
              <a:t>22 – 23 November 2012</a:t>
            </a: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WIKT 2012, Smolenice</a:t>
            </a:r>
          </a:p>
        </p:txBody>
      </p:sp>
      <p:sp>
        <p:nvSpPr>
          <p:cNvPr id="9" name="Rectangle 6"/>
          <p:cNvSpPr>
            <a:spLocks noGrp="1" noChangeArrowheads="1"/>
          </p:cNvSpPr>
          <p:nvPr>
            <p:ph type="sldNum" sz="quarter" idx="12"/>
          </p:nvPr>
        </p:nvSpPr>
        <p:spPr>
          <a:ln/>
        </p:spPr>
        <p:txBody>
          <a:bodyPr/>
          <a:lstStyle>
            <a:lvl1pPr>
              <a:defRPr/>
            </a:lvl1pPr>
          </a:lstStyle>
          <a:p>
            <a:pPr>
              <a:defRPr/>
            </a:pPr>
            <a:fld id="{BAB09AEE-768A-40CA-8E2F-5A10D22A3E1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a:xfrm>
            <a:off x="251520" y="188913"/>
            <a:ext cx="7560568" cy="490537"/>
          </a:xfrm>
        </p:spPr>
        <p:txBody>
          <a:bodyPr/>
          <a:lstStyle/>
          <a:p>
            <a:r>
              <a:rPr lang="sk-SK" smtClean="0"/>
              <a:t>Kliknite sem a upravte štýl predlohy nadpisov.</a:t>
            </a:r>
            <a:endParaRPr lang="sk-SK"/>
          </a:p>
        </p:txBody>
      </p:sp>
      <p:sp>
        <p:nvSpPr>
          <p:cNvPr id="3" name="Rectangle 4"/>
          <p:cNvSpPr>
            <a:spLocks noGrp="1" noChangeArrowheads="1"/>
          </p:cNvSpPr>
          <p:nvPr>
            <p:ph type="dt" sz="half" idx="10"/>
          </p:nvPr>
        </p:nvSpPr>
        <p:spPr>
          <a:ln/>
        </p:spPr>
        <p:txBody>
          <a:bodyPr/>
          <a:lstStyle>
            <a:lvl1pPr>
              <a:defRPr/>
            </a:lvl1pPr>
          </a:lstStyle>
          <a:p>
            <a:pPr>
              <a:defRPr/>
            </a:pPr>
            <a:r>
              <a:rPr lang="sk-SK">
                <a:solidFill>
                  <a:srgbClr val="000000"/>
                </a:solidFill>
              </a:rPr>
              <a:t>22 – 23 November 2012</a:t>
            </a: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WIKT 2012, Smolenice</a:t>
            </a:r>
          </a:p>
        </p:txBody>
      </p:sp>
      <p:sp>
        <p:nvSpPr>
          <p:cNvPr id="5" name="Rectangle 6"/>
          <p:cNvSpPr>
            <a:spLocks noGrp="1" noChangeArrowheads="1"/>
          </p:cNvSpPr>
          <p:nvPr>
            <p:ph type="sldNum" sz="quarter" idx="12"/>
          </p:nvPr>
        </p:nvSpPr>
        <p:spPr>
          <a:ln/>
        </p:spPr>
        <p:txBody>
          <a:bodyPr/>
          <a:lstStyle>
            <a:lvl1pPr>
              <a:defRPr/>
            </a:lvl1pPr>
          </a:lstStyle>
          <a:p>
            <a:pPr>
              <a:defRPr/>
            </a:pPr>
            <a:fld id="{C49286F5-3A08-452A-981F-14042049505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sk-SK">
                <a:solidFill>
                  <a:srgbClr val="000000"/>
                </a:solidFill>
              </a:rPr>
              <a:t>22 – 23 November 2012</a:t>
            </a: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WIKT 2012, Smolenice</a:t>
            </a:r>
          </a:p>
        </p:txBody>
      </p:sp>
      <p:sp>
        <p:nvSpPr>
          <p:cNvPr id="4" name="Rectangle 6"/>
          <p:cNvSpPr>
            <a:spLocks noGrp="1" noChangeArrowheads="1"/>
          </p:cNvSpPr>
          <p:nvPr>
            <p:ph type="sldNum" sz="quarter" idx="12"/>
          </p:nvPr>
        </p:nvSpPr>
        <p:spPr>
          <a:ln/>
        </p:spPr>
        <p:txBody>
          <a:bodyPr/>
          <a:lstStyle>
            <a:lvl1pPr>
              <a:defRPr/>
            </a:lvl1pPr>
          </a:lstStyle>
          <a:p>
            <a:pPr>
              <a:defRPr/>
            </a:pPr>
            <a:fld id="{80AAB31F-25B6-4BF6-B003-1A9AF227E77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sk-SK">
                <a:solidFill>
                  <a:srgbClr val="000000"/>
                </a:solidFill>
              </a:rPr>
              <a:t>22 – 23 November 2012</a:t>
            </a: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WIKT 2012, Smolenice</a:t>
            </a:r>
          </a:p>
        </p:txBody>
      </p:sp>
      <p:sp>
        <p:nvSpPr>
          <p:cNvPr id="7" name="Rectangle 6"/>
          <p:cNvSpPr>
            <a:spLocks noGrp="1" noChangeArrowheads="1"/>
          </p:cNvSpPr>
          <p:nvPr>
            <p:ph type="sldNum" sz="quarter" idx="12"/>
          </p:nvPr>
        </p:nvSpPr>
        <p:spPr>
          <a:ln/>
        </p:spPr>
        <p:txBody>
          <a:bodyPr/>
          <a:lstStyle>
            <a:lvl1pPr>
              <a:defRPr/>
            </a:lvl1pPr>
          </a:lstStyle>
          <a:p>
            <a:pPr>
              <a:defRPr/>
            </a:pPr>
            <a:fld id="{A458F1CC-09E2-4816-AD59-AF719A1D554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k-SK" noProof="0" smtClean="0"/>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sk-SK">
                <a:solidFill>
                  <a:srgbClr val="000000"/>
                </a:solidFill>
              </a:rPr>
              <a:t>22 – 23 November 2012</a:t>
            </a: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WIKT 2012, Smolenice</a:t>
            </a:r>
          </a:p>
        </p:txBody>
      </p:sp>
      <p:sp>
        <p:nvSpPr>
          <p:cNvPr id="7" name="Rectangle 6"/>
          <p:cNvSpPr>
            <a:spLocks noGrp="1" noChangeArrowheads="1"/>
          </p:cNvSpPr>
          <p:nvPr>
            <p:ph type="sldNum" sz="quarter" idx="12"/>
          </p:nvPr>
        </p:nvSpPr>
        <p:spPr>
          <a:ln/>
        </p:spPr>
        <p:txBody>
          <a:bodyPr/>
          <a:lstStyle>
            <a:lvl1pPr>
              <a:defRPr/>
            </a:lvl1pPr>
          </a:lstStyle>
          <a:p>
            <a:pPr>
              <a:defRPr/>
            </a:pPr>
            <a:fld id="{13EF2EA7-452E-4184-85D4-3CFC58FC6CE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Rectangle 4"/>
          <p:cNvSpPr>
            <a:spLocks noGrp="1" noChangeArrowheads="1"/>
          </p:cNvSpPr>
          <p:nvPr>
            <p:ph type="dt" sz="half" idx="10"/>
          </p:nvPr>
        </p:nvSpPr>
        <p:spPr>
          <a:ln/>
        </p:spPr>
        <p:txBody>
          <a:bodyPr/>
          <a:lstStyle>
            <a:lvl1pPr>
              <a:defRPr/>
            </a:lvl1pPr>
          </a:lstStyle>
          <a:p>
            <a:pPr>
              <a:defRPr/>
            </a:pPr>
            <a:r>
              <a:rPr lang="sk-SK">
                <a:solidFill>
                  <a:srgbClr val="000000"/>
                </a:solidFill>
              </a:rPr>
              <a:t>22 – 23 November 2012</a:t>
            </a: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WIKT 2012, Smolenice</a:t>
            </a:r>
          </a:p>
        </p:txBody>
      </p:sp>
      <p:sp>
        <p:nvSpPr>
          <p:cNvPr id="6" name="Rectangle 6"/>
          <p:cNvSpPr>
            <a:spLocks noGrp="1" noChangeArrowheads="1"/>
          </p:cNvSpPr>
          <p:nvPr>
            <p:ph type="sldNum" sz="quarter" idx="12"/>
          </p:nvPr>
        </p:nvSpPr>
        <p:spPr>
          <a:ln/>
        </p:spPr>
        <p:txBody>
          <a:bodyPr/>
          <a:lstStyle>
            <a:lvl1pPr>
              <a:defRPr/>
            </a:lvl1pPr>
          </a:lstStyle>
          <a:p>
            <a:pPr>
              <a:defRPr/>
            </a:pPr>
            <a:fld id="{E8ADAC11-8837-45E0-A149-40F993AEE7E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5F35772C-0B3D-4F4F-A9BF-5EF5D079C617}" type="datetimeFigureOut">
              <a:rPr lang="sk-SK" smtClean="0"/>
              <a:pPr/>
              <a:t>28. 11. 2012</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FB2A7650-3D4C-4134-920C-FBFB6FD81EDD}" type="slidenum">
              <a:rPr lang="sk-SK" smtClean="0"/>
              <a:pPr/>
              <a:t>‹#›</a:t>
            </a:fld>
            <a:endParaRPr lang="sk-SK"/>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732588" y="188913"/>
            <a:ext cx="2160587" cy="5937250"/>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250825" y="188913"/>
            <a:ext cx="6329363" cy="5937250"/>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Rectangle 4"/>
          <p:cNvSpPr>
            <a:spLocks noGrp="1" noChangeArrowheads="1"/>
          </p:cNvSpPr>
          <p:nvPr>
            <p:ph type="dt" sz="half" idx="10"/>
          </p:nvPr>
        </p:nvSpPr>
        <p:spPr>
          <a:ln/>
        </p:spPr>
        <p:txBody>
          <a:bodyPr/>
          <a:lstStyle>
            <a:lvl1pPr>
              <a:defRPr/>
            </a:lvl1pPr>
          </a:lstStyle>
          <a:p>
            <a:pPr>
              <a:defRPr/>
            </a:pPr>
            <a:r>
              <a:rPr lang="sk-SK">
                <a:solidFill>
                  <a:srgbClr val="000000"/>
                </a:solidFill>
              </a:rPr>
              <a:t>22 – 23 November 2012</a:t>
            </a: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WIKT 2012, Smolenice</a:t>
            </a:r>
          </a:p>
        </p:txBody>
      </p:sp>
      <p:sp>
        <p:nvSpPr>
          <p:cNvPr id="6" name="Rectangle 6"/>
          <p:cNvSpPr>
            <a:spLocks noGrp="1" noChangeArrowheads="1"/>
          </p:cNvSpPr>
          <p:nvPr>
            <p:ph type="sldNum" sz="quarter" idx="12"/>
          </p:nvPr>
        </p:nvSpPr>
        <p:spPr>
          <a:ln/>
        </p:spPr>
        <p:txBody>
          <a:bodyPr/>
          <a:lstStyle>
            <a:lvl1pPr>
              <a:defRPr/>
            </a:lvl1pPr>
          </a:lstStyle>
          <a:p>
            <a:pPr>
              <a:defRPr/>
            </a:pPr>
            <a:fld id="{9B2F0DFE-9AD1-4589-8AD2-93251600A16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1628775"/>
            <a:ext cx="9144000" cy="1655763"/>
          </a:xfrm>
          <a:prstGeom prst="rect">
            <a:avLst/>
          </a:prstGeom>
          <a:gradFill rotWithShape="1">
            <a:gsLst>
              <a:gs pos="0">
                <a:srgbClr val="6699FF">
                  <a:gamma/>
                  <a:tint val="39216"/>
                  <a:invGamma/>
                </a:srgbClr>
              </a:gs>
              <a:gs pos="100000">
                <a:srgbClr val="6699FF">
                  <a:alpha val="10001"/>
                </a:srgbClr>
              </a:gs>
            </a:gsLst>
            <a:lin ang="0" scaled="1"/>
          </a:gradFill>
          <a:ln w="9525">
            <a:noFill/>
            <a:miter lim="800000"/>
            <a:headEnd/>
            <a:tailEnd/>
          </a:ln>
          <a:effectLst/>
        </p:spPr>
        <p:txBody>
          <a:bodyPr wrap="none" anchor="ctr"/>
          <a:lstStyle/>
          <a:p>
            <a:pPr fontAlgn="base">
              <a:spcBef>
                <a:spcPct val="0"/>
              </a:spcBef>
              <a:spcAft>
                <a:spcPct val="0"/>
              </a:spcAft>
              <a:defRPr/>
            </a:pPr>
            <a:endParaRPr lang="sk-SK" sz="1600">
              <a:solidFill>
                <a:srgbClr val="000000"/>
              </a:solidFill>
            </a:endParaRPr>
          </a:p>
        </p:txBody>
      </p:sp>
      <p:pic>
        <p:nvPicPr>
          <p:cNvPr id="5" name="Picture 7"/>
          <p:cNvPicPr>
            <a:picLocks noChangeAspect="1" noChangeArrowheads="1"/>
          </p:cNvPicPr>
          <p:nvPr userDrawn="1"/>
        </p:nvPicPr>
        <p:blipFill>
          <a:blip r:embed="rId2" cstate="print"/>
          <a:srcRect/>
          <a:stretch>
            <a:fillRect/>
          </a:stretch>
        </p:blipFill>
        <p:spPr bwMode="auto">
          <a:xfrm>
            <a:off x="8050213" y="44450"/>
            <a:ext cx="985837" cy="985838"/>
          </a:xfrm>
          <a:prstGeom prst="rect">
            <a:avLst/>
          </a:prstGeom>
          <a:noFill/>
          <a:ln w="9525">
            <a:noFill/>
            <a:miter lim="800000"/>
            <a:headEnd/>
            <a:tailEnd/>
          </a:ln>
        </p:spPr>
      </p:pic>
      <p:sp>
        <p:nvSpPr>
          <p:cNvPr id="6" name="Rectangle 9"/>
          <p:cNvSpPr>
            <a:spLocks noChangeArrowheads="1"/>
          </p:cNvSpPr>
          <p:nvPr userDrawn="1"/>
        </p:nvSpPr>
        <p:spPr bwMode="auto">
          <a:xfrm rot="10800000" flipH="1">
            <a:off x="0" y="2997200"/>
            <a:ext cx="9144000" cy="71438"/>
          </a:xfrm>
          <a:prstGeom prst="rect">
            <a:avLst/>
          </a:prstGeom>
          <a:gradFill rotWithShape="1">
            <a:gsLst>
              <a:gs pos="0">
                <a:srgbClr val="6699FF">
                  <a:gamma/>
                  <a:tint val="39216"/>
                  <a:invGamma/>
                </a:srgbClr>
              </a:gs>
              <a:gs pos="100000">
                <a:srgbClr val="6699FF">
                  <a:alpha val="10001"/>
                </a:srgbClr>
              </a:gs>
            </a:gsLst>
            <a:lin ang="0" scaled="1"/>
          </a:gradFill>
          <a:ln w="9525">
            <a:noFill/>
            <a:miter lim="800000"/>
            <a:headEnd/>
            <a:tailEnd/>
          </a:ln>
          <a:effectLst/>
        </p:spPr>
        <p:txBody>
          <a:bodyPr wrap="none" anchor="ctr"/>
          <a:lstStyle/>
          <a:p>
            <a:pPr fontAlgn="base">
              <a:spcBef>
                <a:spcPct val="0"/>
              </a:spcBef>
              <a:spcAft>
                <a:spcPct val="0"/>
              </a:spcAft>
              <a:defRPr/>
            </a:pPr>
            <a:endParaRPr lang="sk-SK" sz="1600">
              <a:solidFill>
                <a:srgbClr val="000000"/>
              </a:solidFill>
            </a:endParaRPr>
          </a:p>
        </p:txBody>
      </p:sp>
      <p:sp>
        <p:nvSpPr>
          <p:cNvPr id="245762" name="Rectangle 2"/>
          <p:cNvSpPr>
            <a:spLocks noGrp="1" noChangeArrowheads="1"/>
          </p:cNvSpPr>
          <p:nvPr>
            <p:ph type="ctrTitle"/>
          </p:nvPr>
        </p:nvSpPr>
        <p:spPr>
          <a:xfrm>
            <a:off x="323850" y="1628775"/>
            <a:ext cx="8496300" cy="1470025"/>
          </a:xfrm>
        </p:spPr>
        <p:txBody>
          <a:bodyPr/>
          <a:lstStyle>
            <a:lvl1pPr algn="ctr">
              <a:defRPr/>
            </a:lvl1pPr>
          </a:lstStyle>
          <a:p>
            <a:r>
              <a:rPr lang="en-US"/>
              <a:t>Click to edit Master title style</a:t>
            </a:r>
          </a:p>
        </p:txBody>
      </p:sp>
      <p:sp>
        <p:nvSpPr>
          <p:cNvPr id="245763" name="Rectangle 3"/>
          <p:cNvSpPr>
            <a:spLocks noGrp="1" noChangeArrowheads="1"/>
          </p:cNvSpPr>
          <p:nvPr>
            <p:ph type="subTitle" idx="1"/>
          </p:nvPr>
        </p:nvSpPr>
        <p:spPr>
          <a:xfrm>
            <a:off x="971550" y="3886200"/>
            <a:ext cx="7129463" cy="17526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251520" y="188913"/>
            <a:ext cx="7560568" cy="490537"/>
          </a:xfrm>
        </p:spPr>
        <p:txBody>
          <a:bodyPr/>
          <a:lstStyle/>
          <a:p>
            <a:r>
              <a:rPr lang="sk-SK" dirty="0" smtClean="0"/>
              <a:t>Kliknite sem a upravte štýl predlohy nadpisov.</a:t>
            </a:r>
            <a:endParaRPr lang="sk-SK" dirty="0"/>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Rectangle 4"/>
          <p:cNvSpPr>
            <a:spLocks noGrp="1" noChangeArrowheads="1"/>
          </p:cNvSpPr>
          <p:nvPr>
            <p:ph type="dt" sz="half" idx="10"/>
          </p:nvPr>
        </p:nvSpPr>
        <p:spPr>
          <a:ln/>
        </p:spPr>
        <p:txBody>
          <a:bodyPr/>
          <a:lstStyle>
            <a:lvl1pPr>
              <a:defRPr/>
            </a:lvl1pPr>
          </a:lstStyle>
          <a:p>
            <a:pPr>
              <a:defRPr/>
            </a:pPr>
            <a:r>
              <a:rPr lang="sk-SK">
                <a:solidFill>
                  <a:srgbClr val="000000"/>
                </a:solidFill>
              </a:rPr>
              <a:t>22 – 23 November 2012</a:t>
            </a: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WIKT 2012, Smolenice</a:t>
            </a:r>
          </a:p>
        </p:txBody>
      </p:sp>
      <p:sp>
        <p:nvSpPr>
          <p:cNvPr id="6" name="Rectangle 6"/>
          <p:cNvSpPr>
            <a:spLocks noGrp="1" noChangeArrowheads="1"/>
          </p:cNvSpPr>
          <p:nvPr>
            <p:ph type="sldNum" sz="quarter" idx="12"/>
          </p:nvPr>
        </p:nvSpPr>
        <p:spPr>
          <a:ln/>
        </p:spPr>
        <p:txBody>
          <a:bodyPr/>
          <a:lstStyle>
            <a:lvl1pPr>
              <a:defRPr/>
            </a:lvl1pPr>
          </a:lstStyle>
          <a:p>
            <a:pPr>
              <a:defRPr/>
            </a:pPr>
            <a:fld id="{DCA34969-98A9-4141-AB6A-1E28F55D6E6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k-SK" smtClean="0"/>
              <a:t>Kliknite sem a upravte štýly predlohy textu.</a:t>
            </a:r>
          </a:p>
        </p:txBody>
      </p:sp>
      <p:sp>
        <p:nvSpPr>
          <p:cNvPr id="4" name="Rectangle 4"/>
          <p:cNvSpPr>
            <a:spLocks noGrp="1" noChangeArrowheads="1"/>
          </p:cNvSpPr>
          <p:nvPr>
            <p:ph type="dt" sz="half" idx="10"/>
          </p:nvPr>
        </p:nvSpPr>
        <p:spPr>
          <a:ln/>
        </p:spPr>
        <p:txBody>
          <a:bodyPr/>
          <a:lstStyle>
            <a:lvl1pPr>
              <a:defRPr/>
            </a:lvl1pPr>
          </a:lstStyle>
          <a:p>
            <a:pPr>
              <a:defRPr/>
            </a:pPr>
            <a:r>
              <a:rPr lang="sk-SK">
                <a:solidFill>
                  <a:srgbClr val="000000"/>
                </a:solidFill>
              </a:rPr>
              <a:t>22 – 23 November 2012</a:t>
            </a: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WIKT 2012, Smolenice</a:t>
            </a:r>
          </a:p>
        </p:txBody>
      </p:sp>
      <p:sp>
        <p:nvSpPr>
          <p:cNvPr id="6" name="Rectangle 6"/>
          <p:cNvSpPr>
            <a:spLocks noGrp="1" noChangeArrowheads="1"/>
          </p:cNvSpPr>
          <p:nvPr>
            <p:ph type="sldNum" sz="quarter" idx="12"/>
          </p:nvPr>
        </p:nvSpPr>
        <p:spPr>
          <a:ln/>
        </p:spPr>
        <p:txBody>
          <a:bodyPr/>
          <a:lstStyle>
            <a:lvl1pPr>
              <a:defRPr/>
            </a:lvl1pPr>
          </a:lstStyle>
          <a:p>
            <a:pPr>
              <a:defRPr/>
            </a:pPr>
            <a:fld id="{767F7FE1-1CB8-481A-B474-6452A43535F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251520" y="188913"/>
            <a:ext cx="7560568" cy="490537"/>
          </a:xfrm>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250825" y="1196975"/>
            <a:ext cx="4244975"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196975"/>
            <a:ext cx="4244975"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Rectangle 4"/>
          <p:cNvSpPr>
            <a:spLocks noGrp="1" noChangeArrowheads="1"/>
          </p:cNvSpPr>
          <p:nvPr>
            <p:ph type="dt" sz="half" idx="10"/>
          </p:nvPr>
        </p:nvSpPr>
        <p:spPr>
          <a:ln/>
        </p:spPr>
        <p:txBody>
          <a:bodyPr/>
          <a:lstStyle>
            <a:lvl1pPr>
              <a:defRPr/>
            </a:lvl1pPr>
          </a:lstStyle>
          <a:p>
            <a:pPr>
              <a:defRPr/>
            </a:pPr>
            <a:r>
              <a:rPr lang="sk-SK">
                <a:solidFill>
                  <a:srgbClr val="000000"/>
                </a:solidFill>
              </a:rPr>
              <a:t>22 – 23 November 2012</a:t>
            </a: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WIKT 2012, Smolenice</a:t>
            </a:r>
          </a:p>
        </p:txBody>
      </p:sp>
      <p:sp>
        <p:nvSpPr>
          <p:cNvPr id="7" name="Rectangle 6"/>
          <p:cNvSpPr>
            <a:spLocks noGrp="1" noChangeArrowheads="1"/>
          </p:cNvSpPr>
          <p:nvPr>
            <p:ph type="sldNum" sz="quarter" idx="12"/>
          </p:nvPr>
        </p:nvSpPr>
        <p:spPr>
          <a:ln/>
        </p:spPr>
        <p:txBody>
          <a:bodyPr/>
          <a:lstStyle>
            <a:lvl1pPr>
              <a:defRPr/>
            </a:lvl1pPr>
          </a:lstStyle>
          <a:p>
            <a:pPr>
              <a:defRPr/>
            </a:pPr>
            <a:fld id="{C7A2C000-CEF0-4E4F-86D5-8F6595147BE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1143000"/>
          </a:xfrm>
        </p:spPr>
        <p:txBody>
          <a:bodyPr/>
          <a:lstStyle>
            <a:lvl1pPr>
              <a:defRPr/>
            </a:lvl1pPr>
          </a:lstStyle>
          <a:p>
            <a:r>
              <a:rPr lang="sk-SK" dirty="0" smtClean="0"/>
              <a:t>Kliknite sem a upravte štýl predlohy nadpisov.</a:t>
            </a:r>
            <a:endParaRPr lang="sk-SK" dirty="0"/>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Rectangle 4"/>
          <p:cNvSpPr>
            <a:spLocks noGrp="1" noChangeArrowheads="1"/>
          </p:cNvSpPr>
          <p:nvPr>
            <p:ph type="dt" sz="half" idx="10"/>
          </p:nvPr>
        </p:nvSpPr>
        <p:spPr>
          <a:ln/>
        </p:spPr>
        <p:txBody>
          <a:bodyPr/>
          <a:lstStyle>
            <a:lvl1pPr>
              <a:defRPr/>
            </a:lvl1pPr>
          </a:lstStyle>
          <a:p>
            <a:pPr>
              <a:defRPr/>
            </a:pPr>
            <a:r>
              <a:rPr lang="sk-SK">
                <a:solidFill>
                  <a:srgbClr val="000000"/>
                </a:solidFill>
              </a:rPr>
              <a:t>22 – 23 November 2012</a:t>
            </a: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WIKT 2012, Smolenice</a:t>
            </a:r>
          </a:p>
        </p:txBody>
      </p:sp>
      <p:sp>
        <p:nvSpPr>
          <p:cNvPr id="9" name="Rectangle 6"/>
          <p:cNvSpPr>
            <a:spLocks noGrp="1" noChangeArrowheads="1"/>
          </p:cNvSpPr>
          <p:nvPr>
            <p:ph type="sldNum" sz="quarter" idx="12"/>
          </p:nvPr>
        </p:nvSpPr>
        <p:spPr>
          <a:ln/>
        </p:spPr>
        <p:txBody>
          <a:bodyPr/>
          <a:lstStyle>
            <a:lvl1pPr>
              <a:defRPr/>
            </a:lvl1pPr>
          </a:lstStyle>
          <a:p>
            <a:pPr>
              <a:defRPr/>
            </a:pPr>
            <a:fld id="{3E8DF2DB-6519-4434-BACB-60E4901A56B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a:xfrm>
            <a:off x="251520" y="188913"/>
            <a:ext cx="7560568" cy="490537"/>
          </a:xfrm>
        </p:spPr>
        <p:txBody>
          <a:bodyPr/>
          <a:lstStyle/>
          <a:p>
            <a:r>
              <a:rPr lang="sk-SK" smtClean="0"/>
              <a:t>Kliknite sem a upravte štýl predlohy nadpisov.</a:t>
            </a:r>
            <a:endParaRPr lang="sk-SK"/>
          </a:p>
        </p:txBody>
      </p:sp>
      <p:sp>
        <p:nvSpPr>
          <p:cNvPr id="3" name="Rectangle 4"/>
          <p:cNvSpPr>
            <a:spLocks noGrp="1" noChangeArrowheads="1"/>
          </p:cNvSpPr>
          <p:nvPr>
            <p:ph type="dt" sz="half" idx="10"/>
          </p:nvPr>
        </p:nvSpPr>
        <p:spPr>
          <a:ln/>
        </p:spPr>
        <p:txBody>
          <a:bodyPr/>
          <a:lstStyle>
            <a:lvl1pPr>
              <a:defRPr/>
            </a:lvl1pPr>
          </a:lstStyle>
          <a:p>
            <a:pPr>
              <a:defRPr/>
            </a:pPr>
            <a:r>
              <a:rPr lang="sk-SK">
                <a:solidFill>
                  <a:srgbClr val="000000"/>
                </a:solidFill>
              </a:rPr>
              <a:t>22 – 23 November 2012</a:t>
            </a: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WIKT 2012, Smolenice</a:t>
            </a:r>
          </a:p>
        </p:txBody>
      </p:sp>
      <p:sp>
        <p:nvSpPr>
          <p:cNvPr id="5" name="Rectangle 6"/>
          <p:cNvSpPr>
            <a:spLocks noGrp="1" noChangeArrowheads="1"/>
          </p:cNvSpPr>
          <p:nvPr>
            <p:ph type="sldNum" sz="quarter" idx="12"/>
          </p:nvPr>
        </p:nvSpPr>
        <p:spPr>
          <a:ln/>
        </p:spPr>
        <p:txBody>
          <a:bodyPr/>
          <a:lstStyle>
            <a:lvl1pPr>
              <a:defRPr/>
            </a:lvl1pPr>
          </a:lstStyle>
          <a:p>
            <a:pPr>
              <a:defRPr/>
            </a:pPr>
            <a:fld id="{1373013E-1739-4DFD-B84C-B225CC06497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sk-SK">
                <a:solidFill>
                  <a:srgbClr val="000000"/>
                </a:solidFill>
              </a:rPr>
              <a:t>22 – 23 November 2012</a:t>
            </a: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WIKT 2012, Smolenice</a:t>
            </a:r>
          </a:p>
        </p:txBody>
      </p:sp>
      <p:sp>
        <p:nvSpPr>
          <p:cNvPr id="4" name="Rectangle 6"/>
          <p:cNvSpPr>
            <a:spLocks noGrp="1" noChangeArrowheads="1"/>
          </p:cNvSpPr>
          <p:nvPr>
            <p:ph type="sldNum" sz="quarter" idx="12"/>
          </p:nvPr>
        </p:nvSpPr>
        <p:spPr>
          <a:ln/>
        </p:spPr>
        <p:txBody>
          <a:bodyPr/>
          <a:lstStyle>
            <a:lvl1pPr>
              <a:defRPr/>
            </a:lvl1pPr>
          </a:lstStyle>
          <a:p>
            <a:pPr>
              <a:defRPr/>
            </a:pPr>
            <a:fld id="{CCA4BD11-C552-411F-AA9D-555C75C0CF4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sk-SK">
                <a:solidFill>
                  <a:srgbClr val="000000"/>
                </a:solidFill>
              </a:rPr>
              <a:t>22 – 23 November 2012</a:t>
            </a: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WIKT 2012, Smolenice</a:t>
            </a:r>
          </a:p>
        </p:txBody>
      </p:sp>
      <p:sp>
        <p:nvSpPr>
          <p:cNvPr id="7" name="Rectangle 6"/>
          <p:cNvSpPr>
            <a:spLocks noGrp="1" noChangeArrowheads="1"/>
          </p:cNvSpPr>
          <p:nvPr>
            <p:ph type="sldNum" sz="quarter" idx="12"/>
          </p:nvPr>
        </p:nvSpPr>
        <p:spPr>
          <a:ln/>
        </p:spPr>
        <p:txBody>
          <a:bodyPr/>
          <a:lstStyle>
            <a:lvl1pPr>
              <a:defRPr/>
            </a:lvl1pPr>
          </a:lstStyle>
          <a:p>
            <a:pPr>
              <a:defRPr/>
            </a:pPr>
            <a:fld id="{865E185D-E016-41B0-ACCA-2059157934B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k-SK" noProof="0" smtClean="0"/>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sk-SK">
                <a:solidFill>
                  <a:srgbClr val="000000"/>
                </a:solidFill>
              </a:rPr>
              <a:t>22 – 23 November 2012</a:t>
            </a: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WIKT 2012, Smolenice</a:t>
            </a:r>
          </a:p>
        </p:txBody>
      </p:sp>
      <p:sp>
        <p:nvSpPr>
          <p:cNvPr id="7" name="Rectangle 6"/>
          <p:cNvSpPr>
            <a:spLocks noGrp="1" noChangeArrowheads="1"/>
          </p:cNvSpPr>
          <p:nvPr>
            <p:ph type="sldNum" sz="quarter" idx="12"/>
          </p:nvPr>
        </p:nvSpPr>
        <p:spPr>
          <a:ln/>
        </p:spPr>
        <p:txBody>
          <a:bodyPr/>
          <a:lstStyle>
            <a:lvl1pPr>
              <a:defRPr/>
            </a:lvl1pPr>
          </a:lstStyle>
          <a:p>
            <a:pPr>
              <a:defRPr/>
            </a:pPr>
            <a:fld id="{C28AC68E-9827-4A96-8FC6-A9D6CCB6788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5F35772C-0B3D-4F4F-A9BF-5EF5D079C617}" type="datetimeFigureOut">
              <a:rPr lang="sk-SK" smtClean="0"/>
              <a:pPr/>
              <a:t>28. 11. 2012</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FB2A7650-3D4C-4134-920C-FBFB6FD81EDD}" type="slidenum">
              <a:rPr lang="sk-SK" smtClean="0"/>
              <a:pPr/>
              <a:t>‹#›</a:t>
            </a:fld>
            <a:endParaRPr lang="sk-SK"/>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Rectangle 4"/>
          <p:cNvSpPr>
            <a:spLocks noGrp="1" noChangeArrowheads="1"/>
          </p:cNvSpPr>
          <p:nvPr>
            <p:ph type="dt" sz="half" idx="10"/>
          </p:nvPr>
        </p:nvSpPr>
        <p:spPr>
          <a:ln/>
        </p:spPr>
        <p:txBody>
          <a:bodyPr/>
          <a:lstStyle>
            <a:lvl1pPr>
              <a:defRPr/>
            </a:lvl1pPr>
          </a:lstStyle>
          <a:p>
            <a:pPr>
              <a:defRPr/>
            </a:pPr>
            <a:r>
              <a:rPr lang="sk-SK">
                <a:solidFill>
                  <a:srgbClr val="000000"/>
                </a:solidFill>
              </a:rPr>
              <a:t>22 – 23 November 2012</a:t>
            </a: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WIKT 2012, Smolenice</a:t>
            </a:r>
          </a:p>
        </p:txBody>
      </p:sp>
      <p:sp>
        <p:nvSpPr>
          <p:cNvPr id="6" name="Rectangle 6"/>
          <p:cNvSpPr>
            <a:spLocks noGrp="1" noChangeArrowheads="1"/>
          </p:cNvSpPr>
          <p:nvPr>
            <p:ph type="sldNum" sz="quarter" idx="12"/>
          </p:nvPr>
        </p:nvSpPr>
        <p:spPr>
          <a:ln/>
        </p:spPr>
        <p:txBody>
          <a:bodyPr/>
          <a:lstStyle>
            <a:lvl1pPr>
              <a:defRPr/>
            </a:lvl1pPr>
          </a:lstStyle>
          <a:p>
            <a:pPr>
              <a:defRPr/>
            </a:pPr>
            <a:fld id="{ECCACAAA-665A-4BC4-9300-94EB349BE78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732588" y="188913"/>
            <a:ext cx="2160587" cy="5937250"/>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250825" y="188913"/>
            <a:ext cx="6329363" cy="5937250"/>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Rectangle 4"/>
          <p:cNvSpPr>
            <a:spLocks noGrp="1" noChangeArrowheads="1"/>
          </p:cNvSpPr>
          <p:nvPr>
            <p:ph type="dt" sz="half" idx="10"/>
          </p:nvPr>
        </p:nvSpPr>
        <p:spPr>
          <a:ln/>
        </p:spPr>
        <p:txBody>
          <a:bodyPr/>
          <a:lstStyle>
            <a:lvl1pPr>
              <a:defRPr/>
            </a:lvl1pPr>
          </a:lstStyle>
          <a:p>
            <a:pPr>
              <a:defRPr/>
            </a:pPr>
            <a:r>
              <a:rPr lang="sk-SK">
                <a:solidFill>
                  <a:srgbClr val="000000"/>
                </a:solidFill>
              </a:rPr>
              <a:t>22 – 23 November 2012</a:t>
            </a: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WIKT 2012, Smolenice</a:t>
            </a:r>
          </a:p>
        </p:txBody>
      </p:sp>
      <p:sp>
        <p:nvSpPr>
          <p:cNvPr id="6" name="Rectangle 6"/>
          <p:cNvSpPr>
            <a:spLocks noGrp="1" noChangeArrowheads="1"/>
          </p:cNvSpPr>
          <p:nvPr>
            <p:ph type="sldNum" sz="quarter" idx="12"/>
          </p:nvPr>
        </p:nvSpPr>
        <p:spPr>
          <a:ln/>
        </p:spPr>
        <p:txBody>
          <a:bodyPr/>
          <a:lstStyle>
            <a:lvl1pPr>
              <a:defRPr/>
            </a:lvl1pPr>
          </a:lstStyle>
          <a:p>
            <a:pPr>
              <a:defRPr/>
            </a:pPr>
            <a:fld id="{10330E0A-2DA2-490D-A2C4-F6265715C31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DC37C1CB-F78A-47E3-A457-6DC3028634B6}" type="datetimeFigureOut">
              <a:rPr lang="sk-SK" smtClean="0">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5EA9BE07-2077-41CF-945A-0CF4BE989D8C}" type="slidenum">
              <a:rPr lang="sk-SK" smtClean="0">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DC37C1CB-F78A-47E3-A457-6DC3028634B6}" type="datetimeFigureOut">
              <a:rPr lang="sk-SK" smtClean="0">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5EA9BE07-2077-41CF-945A-0CF4BE989D8C}" type="slidenum">
              <a:rPr lang="sk-SK" smtClean="0">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DC37C1CB-F78A-47E3-A457-6DC3028634B6}" type="datetimeFigureOut">
              <a:rPr lang="sk-SK" smtClean="0">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11"/>
          </p:nvPr>
        </p:nvSpPr>
        <p:spPr/>
        <p:txBody>
          <a:bodyPr/>
          <a:lstStyle/>
          <a:p>
            <a:endParaRPr lang="sk-SK">
              <a:solidFill>
                <a:prstClr val="black">
                  <a:tint val="75000"/>
                </a:prstClr>
              </a:solidFill>
            </a:endParaRPr>
          </a:p>
        </p:txBody>
      </p:sp>
      <p:sp>
        <p:nvSpPr>
          <p:cNvPr id="6" name="Zástupný symbol čísla snímky 5"/>
          <p:cNvSpPr>
            <a:spLocks noGrp="1"/>
          </p:cNvSpPr>
          <p:nvPr>
            <p:ph type="sldNum" sz="quarter" idx="12"/>
          </p:nvPr>
        </p:nvSpPr>
        <p:spPr/>
        <p:txBody>
          <a:bodyPr/>
          <a:lstStyle/>
          <a:p>
            <a:fld id="{5EA9BE07-2077-41CF-945A-0CF4BE989D8C}" type="slidenum">
              <a:rPr lang="sk-SK" smtClean="0">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DC37C1CB-F78A-47E3-A457-6DC3028634B6}" type="datetimeFigureOut">
              <a:rPr lang="sk-SK" smtClean="0">
                <a:solidFill>
                  <a:prstClr val="black">
                    <a:tint val="75000"/>
                  </a:prstClr>
                </a:solidFill>
              </a:rPr>
              <a:pPr/>
              <a:t>28. 11. 2012</a:t>
            </a:fld>
            <a:endParaRPr lang="sk-SK">
              <a:solidFill>
                <a:prstClr val="black">
                  <a:tint val="75000"/>
                </a:prstClr>
              </a:solidFill>
            </a:endParaRPr>
          </a:p>
        </p:txBody>
      </p:sp>
      <p:sp>
        <p:nvSpPr>
          <p:cNvPr id="6" name="Zástupný symbol päty 5"/>
          <p:cNvSpPr>
            <a:spLocks noGrp="1"/>
          </p:cNvSpPr>
          <p:nvPr>
            <p:ph type="ftr" sz="quarter" idx="11"/>
          </p:nvPr>
        </p:nvSpPr>
        <p:spPr/>
        <p:txBody>
          <a:bodyPr/>
          <a:lstStyle/>
          <a:p>
            <a:endParaRPr lang="sk-SK">
              <a:solidFill>
                <a:prstClr val="black">
                  <a:tint val="75000"/>
                </a:prstClr>
              </a:solidFill>
            </a:endParaRPr>
          </a:p>
        </p:txBody>
      </p:sp>
      <p:sp>
        <p:nvSpPr>
          <p:cNvPr id="7" name="Zástupný symbol čísla snímky 6"/>
          <p:cNvSpPr>
            <a:spLocks noGrp="1"/>
          </p:cNvSpPr>
          <p:nvPr>
            <p:ph type="sldNum" sz="quarter" idx="12"/>
          </p:nvPr>
        </p:nvSpPr>
        <p:spPr/>
        <p:txBody>
          <a:bodyPr/>
          <a:lstStyle/>
          <a:p>
            <a:fld id="{5EA9BE07-2077-41CF-945A-0CF4BE989D8C}" type="slidenum">
              <a:rPr lang="sk-SK" smtClean="0">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DC37C1CB-F78A-47E3-A457-6DC3028634B6}" type="datetimeFigureOut">
              <a:rPr lang="sk-SK" smtClean="0">
                <a:solidFill>
                  <a:prstClr val="black">
                    <a:tint val="75000"/>
                  </a:prstClr>
                </a:solidFill>
              </a:rPr>
              <a:pPr/>
              <a:t>28. 11. 2012</a:t>
            </a:fld>
            <a:endParaRPr lang="sk-SK">
              <a:solidFill>
                <a:prstClr val="black">
                  <a:tint val="75000"/>
                </a:prstClr>
              </a:solidFill>
            </a:endParaRPr>
          </a:p>
        </p:txBody>
      </p:sp>
      <p:sp>
        <p:nvSpPr>
          <p:cNvPr id="8" name="Zástupný symbol päty 7"/>
          <p:cNvSpPr>
            <a:spLocks noGrp="1"/>
          </p:cNvSpPr>
          <p:nvPr>
            <p:ph type="ftr" sz="quarter" idx="11"/>
          </p:nvPr>
        </p:nvSpPr>
        <p:spPr/>
        <p:txBody>
          <a:bodyPr/>
          <a:lstStyle/>
          <a:p>
            <a:endParaRPr lang="sk-SK">
              <a:solidFill>
                <a:prstClr val="black">
                  <a:tint val="75000"/>
                </a:prstClr>
              </a:solidFill>
            </a:endParaRPr>
          </a:p>
        </p:txBody>
      </p:sp>
      <p:sp>
        <p:nvSpPr>
          <p:cNvPr id="9" name="Zástupný symbol čísla snímky 8"/>
          <p:cNvSpPr>
            <a:spLocks noGrp="1"/>
          </p:cNvSpPr>
          <p:nvPr>
            <p:ph type="sldNum" sz="quarter" idx="12"/>
          </p:nvPr>
        </p:nvSpPr>
        <p:spPr/>
        <p:txBody>
          <a:bodyPr/>
          <a:lstStyle/>
          <a:p>
            <a:fld id="{5EA9BE07-2077-41CF-945A-0CF4BE989D8C}" type="slidenum">
              <a:rPr lang="sk-SK" smtClean="0">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DC37C1CB-F78A-47E3-A457-6DC3028634B6}" type="datetimeFigureOut">
              <a:rPr lang="sk-SK" smtClean="0">
                <a:solidFill>
                  <a:prstClr val="black">
                    <a:tint val="75000"/>
                  </a:prstClr>
                </a:solidFill>
              </a:rPr>
              <a:pPr/>
              <a:t>28. 11. 2012</a:t>
            </a:fld>
            <a:endParaRPr lang="sk-SK">
              <a:solidFill>
                <a:prstClr val="black">
                  <a:tint val="75000"/>
                </a:prstClr>
              </a:solidFill>
            </a:endParaRPr>
          </a:p>
        </p:txBody>
      </p:sp>
      <p:sp>
        <p:nvSpPr>
          <p:cNvPr id="4" name="Zástupný symbol päty 3"/>
          <p:cNvSpPr>
            <a:spLocks noGrp="1"/>
          </p:cNvSpPr>
          <p:nvPr>
            <p:ph type="ftr" sz="quarter" idx="11"/>
          </p:nvPr>
        </p:nvSpPr>
        <p:spPr/>
        <p:txBody>
          <a:bodyPr/>
          <a:lstStyle/>
          <a:p>
            <a:endParaRPr lang="sk-SK">
              <a:solidFill>
                <a:prstClr val="black">
                  <a:tint val="75000"/>
                </a:prstClr>
              </a:solidFill>
            </a:endParaRPr>
          </a:p>
        </p:txBody>
      </p:sp>
      <p:sp>
        <p:nvSpPr>
          <p:cNvPr id="5" name="Zástupný symbol čísla snímky 4"/>
          <p:cNvSpPr>
            <a:spLocks noGrp="1"/>
          </p:cNvSpPr>
          <p:nvPr>
            <p:ph type="sldNum" sz="quarter" idx="12"/>
          </p:nvPr>
        </p:nvSpPr>
        <p:spPr/>
        <p:txBody>
          <a:bodyPr/>
          <a:lstStyle/>
          <a:p>
            <a:fld id="{5EA9BE07-2077-41CF-945A-0CF4BE989D8C}" type="slidenum">
              <a:rPr lang="sk-SK" smtClean="0">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DC37C1CB-F78A-47E3-A457-6DC3028634B6}" type="datetimeFigureOut">
              <a:rPr lang="sk-SK" smtClean="0">
                <a:solidFill>
                  <a:prstClr val="black">
                    <a:tint val="75000"/>
                  </a:prstClr>
                </a:solidFill>
              </a:rPr>
              <a:pPr/>
              <a:t>28. 11. 2012</a:t>
            </a:fld>
            <a:endParaRPr lang="sk-SK">
              <a:solidFill>
                <a:prstClr val="black">
                  <a:tint val="75000"/>
                </a:prstClr>
              </a:solidFill>
            </a:endParaRPr>
          </a:p>
        </p:txBody>
      </p:sp>
      <p:sp>
        <p:nvSpPr>
          <p:cNvPr id="3" name="Zástupný symbol päty 2"/>
          <p:cNvSpPr>
            <a:spLocks noGrp="1"/>
          </p:cNvSpPr>
          <p:nvPr>
            <p:ph type="ftr" sz="quarter" idx="11"/>
          </p:nvPr>
        </p:nvSpPr>
        <p:spPr/>
        <p:txBody>
          <a:bodyPr/>
          <a:lstStyle/>
          <a:p>
            <a:endParaRPr lang="sk-SK">
              <a:solidFill>
                <a:prstClr val="black">
                  <a:tint val="75000"/>
                </a:prstClr>
              </a:solidFill>
            </a:endParaRPr>
          </a:p>
        </p:txBody>
      </p:sp>
      <p:sp>
        <p:nvSpPr>
          <p:cNvPr id="4" name="Zástupný symbol čísla snímky 3"/>
          <p:cNvSpPr>
            <a:spLocks noGrp="1"/>
          </p:cNvSpPr>
          <p:nvPr>
            <p:ph type="sldNum" sz="quarter" idx="12"/>
          </p:nvPr>
        </p:nvSpPr>
        <p:spPr/>
        <p:txBody>
          <a:bodyPr/>
          <a:lstStyle/>
          <a:p>
            <a:fld id="{5EA9BE07-2077-41CF-945A-0CF4BE989D8C}" type="slidenum">
              <a:rPr lang="sk-SK" smtClean="0">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DC37C1CB-F78A-47E3-A457-6DC3028634B6}" type="datetimeFigureOut">
              <a:rPr lang="sk-SK" smtClean="0">
                <a:solidFill>
                  <a:prstClr val="black">
                    <a:tint val="75000"/>
                  </a:prstClr>
                </a:solidFill>
              </a:rPr>
              <a:pPr/>
              <a:t>28. 11. 2012</a:t>
            </a:fld>
            <a:endParaRPr lang="sk-SK">
              <a:solidFill>
                <a:prstClr val="black">
                  <a:tint val="75000"/>
                </a:prstClr>
              </a:solidFill>
            </a:endParaRPr>
          </a:p>
        </p:txBody>
      </p:sp>
      <p:sp>
        <p:nvSpPr>
          <p:cNvPr id="6" name="Zástupný symbol päty 5"/>
          <p:cNvSpPr>
            <a:spLocks noGrp="1"/>
          </p:cNvSpPr>
          <p:nvPr>
            <p:ph type="ftr" sz="quarter" idx="11"/>
          </p:nvPr>
        </p:nvSpPr>
        <p:spPr/>
        <p:txBody>
          <a:bodyPr/>
          <a:lstStyle/>
          <a:p>
            <a:endParaRPr lang="sk-SK">
              <a:solidFill>
                <a:prstClr val="black">
                  <a:tint val="75000"/>
                </a:prstClr>
              </a:solidFill>
            </a:endParaRPr>
          </a:p>
        </p:txBody>
      </p:sp>
      <p:sp>
        <p:nvSpPr>
          <p:cNvPr id="7" name="Zástupný symbol čísla snímky 6"/>
          <p:cNvSpPr>
            <a:spLocks noGrp="1"/>
          </p:cNvSpPr>
          <p:nvPr>
            <p:ph type="sldNum" sz="quarter" idx="12"/>
          </p:nvPr>
        </p:nvSpPr>
        <p:spPr/>
        <p:txBody>
          <a:bodyPr/>
          <a:lstStyle/>
          <a:p>
            <a:fld id="{5EA9BE07-2077-41CF-945A-0CF4BE989D8C}" type="slidenum">
              <a:rPr lang="sk-SK" smtClean="0">
                <a:solidFill>
                  <a:prstClr val="black">
                    <a:tint val="75000"/>
                  </a:prstClr>
                </a:solidFill>
              </a:rPr>
              <a:pPr/>
              <a:t>‹#›</a:t>
            </a:fld>
            <a:endParaRPr lang="sk-SK">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2.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3.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4.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5.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6.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6.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7.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7.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8.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8.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9.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19.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oleObject" Target="../embeddings/oleObject1.bin"/><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0.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0.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1.xml"/><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1.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2.x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2.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3.xml"/><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3.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4.xml"/><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4.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image" Target="../media/image11.png"/><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theme" Target="../theme/theme25.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0.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0.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35772C-0B3D-4F4F-A9BF-5EF5D079C617}" type="datetimeFigureOut">
              <a:rPr lang="sk-SK" smtClean="0"/>
              <a:pPr/>
              <a:t>28. 11. 2012</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A7650-3D4C-4134-920C-FBFB6FD81EDD}"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79" name="Slide Number Placeholder 5"/>
          <p:cNvSpPr>
            <a:spLocks noGrp="1"/>
          </p:cNvSpPr>
          <p:nvPr>
            <p:ph type="sldNum" sz="quarter" idx="4"/>
          </p:nvPr>
        </p:nvSpPr>
        <p:spPr bwMode="auto">
          <a:xfrm>
            <a:off x="7785100" y="6413500"/>
            <a:ext cx="1358900" cy="25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fontAlgn="base">
              <a:spcBef>
                <a:spcPct val="0"/>
              </a:spcBef>
              <a:spcAft>
                <a:spcPct val="0"/>
              </a:spcAft>
              <a:defRPr/>
            </a:pPr>
            <a:fld id="{ECB2322F-BF0D-44C5-A43C-A04D88A4CB97}"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hdr="0" ftr="0" dt="0"/>
  <p:txStyles>
    <p:titleStyle>
      <a:lvl1pPr algn="r" rtl="0" eaLnBrk="0" fontAlgn="base" hangingPunct="0">
        <a:spcBef>
          <a:spcPct val="0"/>
        </a:spcBef>
        <a:spcAft>
          <a:spcPct val="0"/>
        </a:spcAft>
        <a:defRPr sz="2800" b="1">
          <a:solidFill>
            <a:schemeClr val="tx2"/>
          </a:solidFill>
          <a:latin typeface="+mj-lt"/>
          <a:ea typeface="+mj-ea"/>
          <a:cs typeface="+mj-cs"/>
        </a:defRPr>
      </a:lvl1pPr>
      <a:lvl2pPr algn="r" rtl="0" eaLnBrk="0" fontAlgn="base" hangingPunct="0">
        <a:spcBef>
          <a:spcPct val="0"/>
        </a:spcBef>
        <a:spcAft>
          <a:spcPct val="0"/>
        </a:spcAft>
        <a:defRPr sz="2800" b="1">
          <a:solidFill>
            <a:schemeClr val="tx2"/>
          </a:solidFill>
          <a:latin typeface="Arial" charset="0"/>
        </a:defRPr>
      </a:lvl2pPr>
      <a:lvl3pPr algn="r" rtl="0" eaLnBrk="0" fontAlgn="base" hangingPunct="0">
        <a:spcBef>
          <a:spcPct val="0"/>
        </a:spcBef>
        <a:spcAft>
          <a:spcPct val="0"/>
        </a:spcAft>
        <a:defRPr sz="2800" b="1">
          <a:solidFill>
            <a:schemeClr val="tx2"/>
          </a:solidFill>
          <a:latin typeface="Arial" charset="0"/>
        </a:defRPr>
      </a:lvl3pPr>
      <a:lvl4pPr algn="r" rtl="0" eaLnBrk="0" fontAlgn="base" hangingPunct="0">
        <a:spcBef>
          <a:spcPct val="0"/>
        </a:spcBef>
        <a:spcAft>
          <a:spcPct val="0"/>
        </a:spcAft>
        <a:defRPr sz="2800" b="1">
          <a:solidFill>
            <a:schemeClr val="tx2"/>
          </a:solidFill>
          <a:latin typeface="Arial" charset="0"/>
        </a:defRPr>
      </a:lvl4pPr>
      <a:lvl5pPr algn="r" rtl="0" eaLnBrk="0" fontAlgn="base" hangingPunct="0">
        <a:spcBef>
          <a:spcPct val="0"/>
        </a:spcBef>
        <a:spcAft>
          <a:spcPct val="0"/>
        </a:spcAft>
        <a:defRPr sz="2800" b="1">
          <a:solidFill>
            <a:schemeClr val="tx2"/>
          </a:solidFill>
          <a:latin typeface="Arial" charset="0"/>
        </a:defRPr>
      </a:lvl5pPr>
      <a:lvl6pPr marL="457200" algn="r" rtl="0" eaLnBrk="0" fontAlgn="base" hangingPunct="0">
        <a:spcBef>
          <a:spcPct val="0"/>
        </a:spcBef>
        <a:spcAft>
          <a:spcPct val="0"/>
        </a:spcAft>
        <a:defRPr sz="2800" b="1">
          <a:solidFill>
            <a:schemeClr val="tx2"/>
          </a:solidFill>
          <a:latin typeface="Arial" charset="0"/>
        </a:defRPr>
      </a:lvl6pPr>
      <a:lvl7pPr marL="914400" algn="r" rtl="0" eaLnBrk="0" fontAlgn="base" hangingPunct="0">
        <a:spcBef>
          <a:spcPct val="0"/>
        </a:spcBef>
        <a:spcAft>
          <a:spcPct val="0"/>
        </a:spcAft>
        <a:defRPr sz="2800" b="1">
          <a:solidFill>
            <a:schemeClr val="tx2"/>
          </a:solidFill>
          <a:latin typeface="Arial" charset="0"/>
        </a:defRPr>
      </a:lvl7pPr>
      <a:lvl8pPr marL="1371600" algn="r" rtl="0" eaLnBrk="0" fontAlgn="base" hangingPunct="0">
        <a:spcBef>
          <a:spcPct val="0"/>
        </a:spcBef>
        <a:spcAft>
          <a:spcPct val="0"/>
        </a:spcAft>
        <a:defRPr sz="2800" b="1">
          <a:solidFill>
            <a:schemeClr val="tx2"/>
          </a:solidFill>
          <a:latin typeface="Arial" charset="0"/>
        </a:defRPr>
      </a:lvl8pPr>
      <a:lvl9pPr marL="1828800" algn="r" rtl="0" eaLnBrk="0" fontAlgn="base" hangingPunct="0">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Clr>
          <a:srgbClr val="FF9933"/>
        </a:buClr>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rgbClr val="FF9933"/>
        </a:buClr>
        <a:buChar char="•"/>
        <a:defRPr sz="2500">
          <a:solidFill>
            <a:schemeClr val="tx1"/>
          </a:solidFill>
          <a:latin typeface="+mn-lt"/>
        </a:defRPr>
      </a:lvl2pPr>
      <a:lvl3pPr marL="1143000" indent="-228600" algn="l" rtl="0" eaLnBrk="0" fontAlgn="base" hangingPunct="0">
        <a:spcBef>
          <a:spcPct val="20000"/>
        </a:spcBef>
        <a:spcAft>
          <a:spcPct val="0"/>
        </a:spcAft>
        <a:buClr>
          <a:srgbClr val="FF9933"/>
        </a:buClr>
        <a:buChar char="•"/>
        <a:defRPr sz="2200">
          <a:solidFill>
            <a:schemeClr val="tx1"/>
          </a:solidFill>
          <a:latin typeface="+mn-lt"/>
        </a:defRPr>
      </a:lvl3pPr>
      <a:lvl4pPr marL="1600200" indent="-228600" algn="l" rtl="0" eaLnBrk="0" fontAlgn="base" hangingPunct="0">
        <a:spcBef>
          <a:spcPct val="20000"/>
        </a:spcBef>
        <a:spcAft>
          <a:spcPct val="0"/>
        </a:spcAft>
        <a:buClr>
          <a:srgbClr val="FF9933"/>
        </a:buClr>
        <a:buChar char="•"/>
        <a:defRPr sz="1900">
          <a:solidFill>
            <a:schemeClr val="tx1"/>
          </a:solidFill>
          <a:latin typeface="+mn-lt"/>
        </a:defRPr>
      </a:lvl4pPr>
      <a:lvl5pPr marL="2057400" indent="-228600" algn="l" rtl="0" eaLnBrk="0" fontAlgn="base" hangingPunct="0">
        <a:spcBef>
          <a:spcPct val="20000"/>
        </a:spcBef>
        <a:spcAft>
          <a:spcPct val="0"/>
        </a:spcAft>
        <a:buClr>
          <a:srgbClr val="FF9933"/>
        </a:buClr>
        <a:buChar char="•"/>
        <a:defRPr sz="1900">
          <a:solidFill>
            <a:schemeClr val="tx1"/>
          </a:solidFill>
          <a:latin typeface="+mn-lt"/>
        </a:defRPr>
      </a:lvl5pPr>
      <a:lvl6pPr marL="2514600" indent="-228600" algn="l" rtl="0" eaLnBrk="0" fontAlgn="base" hangingPunct="0">
        <a:spcBef>
          <a:spcPct val="20000"/>
        </a:spcBef>
        <a:spcAft>
          <a:spcPct val="0"/>
        </a:spcAft>
        <a:buClr>
          <a:srgbClr val="FF9933"/>
        </a:buClr>
        <a:buChar char="•"/>
        <a:defRPr sz="1900">
          <a:solidFill>
            <a:schemeClr val="tx1"/>
          </a:solidFill>
          <a:latin typeface="+mn-lt"/>
        </a:defRPr>
      </a:lvl6pPr>
      <a:lvl7pPr marL="2971800" indent="-228600" algn="l" rtl="0" eaLnBrk="0" fontAlgn="base" hangingPunct="0">
        <a:spcBef>
          <a:spcPct val="20000"/>
        </a:spcBef>
        <a:spcAft>
          <a:spcPct val="0"/>
        </a:spcAft>
        <a:buClr>
          <a:srgbClr val="FF9933"/>
        </a:buClr>
        <a:buChar char="•"/>
        <a:defRPr sz="1900">
          <a:solidFill>
            <a:schemeClr val="tx1"/>
          </a:solidFill>
          <a:latin typeface="+mn-lt"/>
        </a:defRPr>
      </a:lvl7pPr>
      <a:lvl8pPr marL="3429000" indent="-228600" algn="l" rtl="0" eaLnBrk="0" fontAlgn="base" hangingPunct="0">
        <a:spcBef>
          <a:spcPct val="20000"/>
        </a:spcBef>
        <a:spcAft>
          <a:spcPct val="0"/>
        </a:spcAft>
        <a:buClr>
          <a:srgbClr val="FF9933"/>
        </a:buClr>
        <a:buChar char="•"/>
        <a:defRPr sz="1900">
          <a:solidFill>
            <a:schemeClr val="tx1"/>
          </a:solidFill>
          <a:latin typeface="+mn-lt"/>
        </a:defRPr>
      </a:lvl8pPr>
      <a:lvl9pPr marL="3886200" indent="-228600" algn="l" rtl="0" eaLnBrk="0" fontAlgn="base" hangingPunct="0">
        <a:spcBef>
          <a:spcPct val="20000"/>
        </a:spcBef>
        <a:spcAft>
          <a:spcPct val="0"/>
        </a:spcAft>
        <a:buClr>
          <a:srgbClr val="FF9933"/>
        </a:buClr>
        <a:buChar char="•"/>
        <a:defRPr sz="1900">
          <a:solidFill>
            <a:schemeClr val="tx1"/>
          </a:solidFill>
          <a:latin typeface="+mn-lt"/>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84283E-CBFC-4937-AB00-CD05A84AE601}" type="datetime1">
              <a:rPr lang="sk-SK" smtClean="0">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WIKT 2012 – 7th Workshop on Intelligent and Knowledge Oriented Technologies</a:t>
            </a:r>
            <a:endParaRPr lang="sk-SK">
              <a:solidFill>
                <a:prstClr val="black">
                  <a:tint val="75000"/>
                </a:prstClr>
              </a:solidFill>
            </a:endParaRPr>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EA3DFC-88C1-4B0C-8910-291F92813054}" type="slidenum">
              <a:rPr lang="sk-SK" smtClean="0">
                <a:solidFill>
                  <a:prstClr val="black">
                    <a:tint val="75000"/>
                  </a:prstClr>
                </a:solidFill>
              </a:rPr>
              <a:pPr/>
              <a:t>‹#›</a:t>
            </a:fld>
            <a:endParaRPr lang="sk-SK">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Voľná form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Voľná form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Zástupný symbol nadpisu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sk-SK" smtClean="0"/>
              <a:t>Kliknite sem a upravte štýl predlohy nadpisov.</a:t>
            </a:r>
            <a:endParaRPr kumimoji="0" lang="en-US"/>
          </a:p>
        </p:txBody>
      </p:sp>
      <p:sp>
        <p:nvSpPr>
          <p:cNvPr id="30" name="Zástupný symbol textu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sk-SK" smtClean="0"/>
              <a:t>Kliknite sem a upravte štýly predlohy textu.</a:t>
            </a:r>
          </a:p>
          <a:p>
            <a:pPr lvl="1" eaLnBrk="1" latinLnBrk="0" hangingPunct="1"/>
            <a:r>
              <a:rPr kumimoji="0" lang="sk-SK" smtClean="0"/>
              <a:t>Druhá úroveň</a:t>
            </a:r>
          </a:p>
          <a:p>
            <a:pPr lvl="2" eaLnBrk="1" latinLnBrk="0" hangingPunct="1"/>
            <a:r>
              <a:rPr kumimoji="0" lang="sk-SK" smtClean="0"/>
              <a:t>Tretia úroveň</a:t>
            </a:r>
          </a:p>
          <a:p>
            <a:pPr lvl="3" eaLnBrk="1" latinLnBrk="0" hangingPunct="1"/>
            <a:r>
              <a:rPr kumimoji="0" lang="sk-SK" smtClean="0"/>
              <a:t>Štvrtá úroveň</a:t>
            </a:r>
          </a:p>
          <a:p>
            <a:pPr lvl="4" eaLnBrk="1" latinLnBrk="0" hangingPunct="1"/>
            <a:r>
              <a:rPr kumimoji="0" lang="sk-SK" smtClean="0"/>
              <a:t>Piata úroveň</a:t>
            </a:r>
            <a:endParaRPr kumimoji="0" lang="en-US"/>
          </a:p>
        </p:txBody>
      </p:sp>
      <p:sp>
        <p:nvSpPr>
          <p:cNvPr id="10" name="Zástupný symbol dátumu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84DCF41-3E62-4C72-9E7D-11D385F711D2}" type="datetimeFigureOut">
              <a:rPr lang="sk-SK" smtClean="0">
                <a:solidFill>
                  <a:srgbClr val="04617B">
                    <a:shade val="90000"/>
                  </a:srgbClr>
                </a:solidFill>
              </a:rPr>
              <a:pPr/>
              <a:t>28. 11. 2012</a:t>
            </a:fld>
            <a:endParaRPr lang="sk-SK">
              <a:solidFill>
                <a:srgbClr val="04617B">
                  <a:shade val="90000"/>
                </a:srgbClr>
              </a:solidFill>
            </a:endParaRPr>
          </a:p>
        </p:txBody>
      </p:sp>
      <p:sp>
        <p:nvSpPr>
          <p:cNvPr id="22" name="Zástupný symbol päty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sk-SK">
              <a:solidFill>
                <a:srgbClr val="04617B">
                  <a:shade val="90000"/>
                </a:srgbClr>
              </a:solidFill>
            </a:endParaRPr>
          </a:p>
        </p:txBody>
      </p:sp>
      <p:sp>
        <p:nvSpPr>
          <p:cNvPr id="18" name="Zástupný symbol čísla snímky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EF44184-E8B5-4673-98BD-0CD8B9050A29}" type="slidenum">
              <a:rPr lang="sk-SK" smtClean="0">
                <a:solidFill>
                  <a:srgbClr val="04617B">
                    <a:shade val="90000"/>
                  </a:srgbClr>
                </a:solidFill>
              </a:rPr>
              <a:pPr/>
              <a:t>‹#›</a:t>
            </a:fld>
            <a:endParaRPr lang="sk-SK">
              <a:solidFill>
                <a:srgbClr val="04617B">
                  <a:shade val="90000"/>
                </a:srgbClr>
              </a:solidFill>
            </a:endParaRPr>
          </a:p>
        </p:txBody>
      </p:sp>
      <p:grpSp>
        <p:nvGrpSpPr>
          <p:cNvPr id="2" name="Skupina 1"/>
          <p:cNvGrpSpPr/>
          <p:nvPr/>
        </p:nvGrpSpPr>
        <p:grpSpPr>
          <a:xfrm>
            <a:off x="-19017" y="202408"/>
            <a:ext cx="9180548" cy="649224"/>
            <a:chOff x="-19045" y="216550"/>
            <a:chExt cx="9180548" cy="649224"/>
          </a:xfrm>
        </p:grpSpPr>
        <p:sp>
          <p:nvSpPr>
            <p:cNvPr id="12" name="Voľná form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Voľná form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672480" y="256347"/>
            <a:ext cx="7804800" cy="114204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Kliknúť na editáciu formátu textu titulku</a:t>
            </a:r>
          </a:p>
        </p:txBody>
      </p:sp>
      <p:sp>
        <p:nvSpPr>
          <p:cNvPr id="2050" name="Rectangle 2"/>
          <p:cNvSpPr>
            <a:spLocks noGrp="1" noChangeArrowheads="1"/>
          </p:cNvSpPr>
          <p:nvPr>
            <p:ph type="body" idx="1"/>
          </p:nvPr>
        </p:nvSpPr>
        <p:spPr bwMode="auto">
          <a:xfrm>
            <a:off x="672480" y="1781467"/>
            <a:ext cx="7954560" cy="4475990"/>
          </a:xfrm>
          <a:prstGeom prst="rect">
            <a:avLst/>
          </a:prstGeom>
          <a:noFill/>
          <a:ln w="9525">
            <a:noFill/>
            <a:round/>
            <a:headEnd/>
            <a:tailEnd/>
          </a:ln>
          <a:effectLst/>
        </p:spPr>
        <p:txBody>
          <a:bodyPr vert="horz" wrap="square" lIns="0" tIns="18287" rIns="0" bIns="0" numCol="1" anchor="t" anchorCtr="0" compatLnSpc="1">
            <a:prstTxWarp prst="textNoShape">
              <a:avLst/>
            </a:prstTxWarp>
          </a:bodyPr>
          <a:lstStyle/>
          <a:p>
            <a:pPr lvl="0"/>
            <a:r>
              <a:rPr lang="en-GB" smtClean="0"/>
              <a:t>Kliknúť na editáciu formátu textu osnovy</a:t>
            </a:r>
          </a:p>
          <a:p>
            <a:pPr lvl="1"/>
            <a:r>
              <a:rPr lang="en-GB" smtClean="0"/>
              <a:t>Druhá úroveň</a:t>
            </a:r>
          </a:p>
          <a:p>
            <a:pPr lvl="2"/>
            <a:r>
              <a:rPr lang="en-GB" smtClean="0"/>
              <a:t>Tretia úroveňˆ</a:t>
            </a:r>
          </a:p>
          <a:p>
            <a:pPr lvl="3"/>
            <a:r>
              <a:rPr lang="en-GB" smtClean="0"/>
              <a:t>Štvrtá úroveň osnovy</a:t>
            </a:r>
          </a:p>
          <a:p>
            <a:pPr lvl="4"/>
            <a:r>
              <a:rPr lang="en-GB" smtClean="0"/>
              <a:t>Piata úroveň osnovy</a:t>
            </a:r>
          </a:p>
          <a:p>
            <a:pPr lvl="4"/>
            <a:r>
              <a:rPr lang="en-GB" smtClean="0"/>
              <a:t>Šiesta úroveň</a:t>
            </a:r>
          </a:p>
          <a:p>
            <a:pPr lvl="4"/>
            <a:r>
              <a:rPr lang="en-GB" smtClean="0"/>
              <a:t>Siedma úroveň</a:t>
            </a:r>
          </a:p>
          <a:p>
            <a:pPr lvl="4"/>
            <a:r>
              <a:rPr lang="en-GB" smtClean="0"/>
              <a:t>ôsma úroveň textu</a:t>
            </a:r>
          </a:p>
          <a:p>
            <a:pPr lvl="4"/>
            <a:r>
              <a:rPr lang="en-GB" smtClean="0"/>
              <a:t>Deviata úroveň</a:t>
            </a:r>
          </a:p>
        </p:txBody>
      </p:sp>
      <p:sp>
        <p:nvSpPr>
          <p:cNvPr id="2051" name="AutoShape 3"/>
          <p:cNvSpPr>
            <a:spLocks noChangeArrowheads="1"/>
          </p:cNvSpPr>
          <p:nvPr/>
        </p:nvSpPr>
        <p:spPr bwMode="auto">
          <a:xfrm>
            <a:off x="658081" y="6420194"/>
            <a:ext cx="8485920" cy="87850"/>
          </a:xfrm>
          <a:prstGeom prst="roundRect">
            <a:avLst>
              <a:gd name="adj" fmla="val 1667"/>
            </a:avLst>
          </a:prstGeom>
          <a:solidFill>
            <a:srgbClr val="FF9966"/>
          </a:solidFill>
          <a:ln w="9525">
            <a:noFill/>
            <a:round/>
            <a:headEnd/>
            <a:tailEnd/>
          </a:ln>
          <a:effectLst/>
        </p:spPr>
        <p:txBody>
          <a:bodyPr wrap="none" lIns="82945" tIns="41473" rIns="82945" bIns="41473" anchor="ctr"/>
          <a:lstStyle/>
          <a:p>
            <a:pPr defTabSz="407526" fontAlgn="base" hangingPunct="0">
              <a:lnSpc>
                <a:spcPct val="93000"/>
              </a:lnSpc>
              <a:spcBef>
                <a:spcPct val="0"/>
              </a:spcBef>
              <a:spcAft>
                <a:spcPct val="0"/>
              </a:spcAft>
              <a:buClr>
                <a:srgbClr val="000000"/>
              </a:buClr>
              <a:buSzPct val="100000"/>
              <a:buFont typeface="Times New Roman" pitchFamily="18" charset="0"/>
              <a:buNone/>
            </a:pPr>
            <a:endParaRPr lang="sk-SK" sz="2200">
              <a:solidFill>
                <a:srgbClr val="FFFFFF"/>
              </a:solidFill>
              <a:latin typeface="Arial" pitchFamily="34" charset="0"/>
            </a:endParaRPr>
          </a:p>
        </p:txBody>
      </p:sp>
      <p:sp>
        <p:nvSpPr>
          <p:cNvPr id="2052" name="AutoShape 4"/>
          <p:cNvSpPr>
            <a:spLocks noChangeArrowheads="1"/>
          </p:cNvSpPr>
          <p:nvPr/>
        </p:nvSpPr>
        <p:spPr bwMode="auto">
          <a:xfrm>
            <a:off x="1802880" y="6613174"/>
            <a:ext cx="7339680" cy="87850"/>
          </a:xfrm>
          <a:prstGeom prst="roundRect">
            <a:avLst>
              <a:gd name="adj" fmla="val 1667"/>
            </a:avLst>
          </a:prstGeom>
          <a:solidFill>
            <a:srgbClr val="FF9966"/>
          </a:solidFill>
          <a:ln w="9525">
            <a:noFill/>
            <a:round/>
            <a:headEnd/>
            <a:tailEnd/>
          </a:ln>
          <a:effectLst/>
        </p:spPr>
        <p:txBody>
          <a:bodyPr wrap="none" lIns="82945" tIns="41473" rIns="82945" bIns="41473" anchor="ctr"/>
          <a:lstStyle/>
          <a:p>
            <a:pPr defTabSz="407526" fontAlgn="base" hangingPunct="0">
              <a:lnSpc>
                <a:spcPct val="93000"/>
              </a:lnSpc>
              <a:spcBef>
                <a:spcPct val="0"/>
              </a:spcBef>
              <a:spcAft>
                <a:spcPct val="0"/>
              </a:spcAft>
              <a:buClr>
                <a:srgbClr val="000000"/>
              </a:buClr>
              <a:buSzPct val="100000"/>
              <a:buFont typeface="Times New Roman" pitchFamily="18" charset="0"/>
              <a:buNone/>
            </a:pPr>
            <a:endParaRPr lang="sk-SK" sz="2200">
              <a:solidFill>
                <a:srgbClr val="FFFFFF"/>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407526" rtl="0" fontAlgn="base" hangingPunct="0">
        <a:lnSpc>
          <a:spcPct val="93000"/>
        </a:lnSpc>
        <a:spcBef>
          <a:spcPct val="0"/>
        </a:spcBef>
        <a:spcAft>
          <a:spcPct val="0"/>
        </a:spcAft>
        <a:buClr>
          <a:srgbClr val="000000"/>
        </a:buClr>
        <a:buSzPct val="100000"/>
        <a:buFont typeface="Times New Roman" pitchFamily="18" charset="0"/>
        <a:defRPr sz="3600" b="1" i="1">
          <a:solidFill>
            <a:srgbClr val="FF9966"/>
          </a:solidFill>
          <a:latin typeface="+mj-lt"/>
          <a:ea typeface="+mj-ea"/>
          <a:cs typeface="+mj-cs"/>
        </a:defRPr>
      </a:lvl1pPr>
      <a:lvl2pPr marL="673930" indent="-259204" algn="l" defTabSz="407526" rtl="0" fontAlgn="base" hangingPunct="0">
        <a:lnSpc>
          <a:spcPct val="93000"/>
        </a:lnSpc>
        <a:spcBef>
          <a:spcPct val="0"/>
        </a:spcBef>
        <a:spcAft>
          <a:spcPct val="0"/>
        </a:spcAft>
        <a:buClr>
          <a:srgbClr val="000000"/>
        </a:buClr>
        <a:buSzPct val="100000"/>
        <a:buFont typeface="Times New Roman" pitchFamily="18" charset="0"/>
        <a:defRPr sz="3600" b="1" i="1">
          <a:solidFill>
            <a:srgbClr val="FF9966"/>
          </a:solidFill>
          <a:latin typeface="Arial" pitchFamily="34" charset="0"/>
          <a:ea typeface="msmincho" charset="0"/>
          <a:cs typeface="msmincho" charset="0"/>
        </a:defRPr>
      </a:lvl2pPr>
      <a:lvl3pPr marL="1036815" indent="-207363" algn="l" defTabSz="407526" rtl="0" fontAlgn="base" hangingPunct="0">
        <a:lnSpc>
          <a:spcPct val="93000"/>
        </a:lnSpc>
        <a:spcBef>
          <a:spcPct val="0"/>
        </a:spcBef>
        <a:spcAft>
          <a:spcPct val="0"/>
        </a:spcAft>
        <a:buClr>
          <a:srgbClr val="000000"/>
        </a:buClr>
        <a:buSzPct val="100000"/>
        <a:buFont typeface="Times New Roman" pitchFamily="18" charset="0"/>
        <a:defRPr sz="3600" b="1" i="1">
          <a:solidFill>
            <a:srgbClr val="FF9966"/>
          </a:solidFill>
          <a:latin typeface="Arial" pitchFamily="34" charset="0"/>
          <a:ea typeface="msmincho" charset="0"/>
          <a:cs typeface="msmincho" charset="0"/>
        </a:defRPr>
      </a:lvl3pPr>
      <a:lvl4pPr marL="1451541" indent="-207363" algn="l" defTabSz="407526" rtl="0" fontAlgn="base" hangingPunct="0">
        <a:lnSpc>
          <a:spcPct val="93000"/>
        </a:lnSpc>
        <a:spcBef>
          <a:spcPct val="0"/>
        </a:spcBef>
        <a:spcAft>
          <a:spcPct val="0"/>
        </a:spcAft>
        <a:buClr>
          <a:srgbClr val="000000"/>
        </a:buClr>
        <a:buSzPct val="100000"/>
        <a:buFont typeface="Times New Roman" pitchFamily="18" charset="0"/>
        <a:defRPr sz="3600" b="1" i="1">
          <a:solidFill>
            <a:srgbClr val="FF9966"/>
          </a:solidFill>
          <a:latin typeface="Arial" pitchFamily="34" charset="0"/>
          <a:ea typeface="msmincho" charset="0"/>
          <a:cs typeface="msmincho" charset="0"/>
        </a:defRPr>
      </a:lvl4pPr>
      <a:lvl5pPr marL="1866268" indent="-207363" algn="l" defTabSz="407526" rtl="0" fontAlgn="base" hangingPunct="0">
        <a:lnSpc>
          <a:spcPct val="93000"/>
        </a:lnSpc>
        <a:spcBef>
          <a:spcPct val="0"/>
        </a:spcBef>
        <a:spcAft>
          <a:spcPct val="0"/>
        </a:spcAft>
        <a:buClr>
          <a:srgbClr val="000000"/>
        </a:buClr>
        <a:buSzPct val="100000"/>
        <a:buFont typeface="Times New Roman" pitchFamily="18" charset="0"/>
        <a:defRPr sz="3600" b="1" i="1">
          <a:solidFill>
            <a:srgbClr val="FF9966"/>
          </a:solidFill>
          <a:latin typeface="Arial" pitchFamily="34" charset="0"/>
          <a:ea typeface="msmincho" charset="0"/>
          <a:cs typeface="msmincho" charset="0"/>
        </a:defRPr>
      </a:lvl5pPr>
      <a:lvl6pPr marL="2280994" indent="-207363" algn="l" defTabSz="407526" rtl="0" fontAlgn="base" hangingPunct="0">
        <a:lnSpc>
          <a:spcPct val="93000"/>
        </a:lnSpc>
        <a:spcBef>
          <a:spcPct val="0"/>
        </a:spcBef>
        <a:spcAft>
          <a:spcPct val="0"/>
        </a:spcAft>
        <a:buClr>
          <a:srgbClr val="000000"/>
        </a:buClr>
        <a:buSzPct val="100000"/>
        <a:buFont typeface="Times New Roman" pitchFamily="18" charset="0"/>
        <a:defRPr sz="3600" b="1" i="1">
          <a:solidFill>
            <a:srgbClr val="FF9966"/>
          </a:solidFill>
          <a:latin typeface="Arial" pitchFamily="34" charset="0"/>
          <a:ea typeface="msmincho" charset="0"/>
          <a:cs typeface="msmincho" charset="0"/>
        </a:defRPr>
      </a:lvl6pPr>
      <a:lvl7pPr marL="2695720" indent="-207363" algn="l" defTabSz="407526" rtl="0" fontAlgn="base" hangingPunct="0">
        <a:lnSpc>
          <a:spcPct val="93000"/>
        </a:lnSpc>
        <a:spcBef>
          <a:spcPct val="0"/>
        </a:spcBef>
        <a:spcAft>
          <a:spcPct val="0"/>
        </a:spcAft>
        <a:buClr>
          <a:srgbClr val="000000"/>
        </a:buClr>
        <a:buSzPct val="100000"/>
        <a:buFont typeface="Times New Roman" pitchFamily="18" charset="0"/>
        <a:defRPr sz="3600" b="1" i="1">
          <a:solidFill>
            <a:srgbClr val="FF9966"/>
          </a:solidFill>
          <a:latin typeface="Arial" pitchFamily="34" charset="0"/>
          <a:ea typeface="msmincho" charset="0"/>
          <a:cs typeface="msmincho" charset="0"/>
        </a:defRPr>
      </a:lvl7pPr>
      <a:lvl8pPr marL="3110446" indent="-207363" algn="l" defTabSz="407526" rtl="0" fontAlgn="base" hangingPunct="0">
        <a:lnSpc>
          <a:spcPct val="93000"/>
        </a:lnSpc>
        <a:spcBef>
          <a:spcPct val="0"/>
        </a:spcBef>
        <a:spcAft>
          <a:spcPct val="0"/>
        </a:spcAft>
        <a:buClr>
          <a:srgbClr val="000000"/>
        </a:buClr>
        <a:buSzPct val="100000"/>
        <a:buFont typeface="Times New Roman" pitchFamily="18" charset="0"/>
        <a:defRPr sz="3600" b="1" i="1">
          <a:solidFill>
            <a:srgbClr val="FF9966"/>
          </a:solidFill>
          <a:latin typeface="Arial" pitchFamily="34" charset="0"/>
          <a:ea typeface="msmincho" charset="0"/>
          <a:cs typeface="msmincho" charset="0"/>
        </a:defRPr>
      </a:lvl8pPr>
      <a:lvl9pPr marL="3525172" indent="-207363" algn="l" defTabSz="407526" rtl="0" fontAlgn="base" hangingPunct="0">
        <a:lnSpc>
          <a:spcPct val="93000"/>
        </a:lnSpc>
        <a:spcBef>
          <a:spcPct val="0"/>
        </a:spcBef>
        <a:spcAft>
          <a:spcPct val="0"/>
        </a:spcAft>
        <a:buClr>
          <a:srgbClr val="000000"/>
        </a:buClr>
        <a:buSzPct val="100000"/>
        <a:buFont typeface="Times New Roman" pitchFamily="18" charset="0"/>
        <a:defRPr sz="3600" b="1" i="1">
          <a:solidFill>
            <a:srgbClr val="FF9966"/>
          </a:solidFill>
          <a:latin typeface="Arial" pitchFamily="34" charset="0"/>
          <a:ea typeface="msmincho" charset="0"/>
          <a:cs typeface="msmincho" charset="0"/>
        </a:defRPr>
      </a:lvl9pPr>
    </p:titleStyle>
    <p:bodyStyle>
      <a:lvl1pPr marL="311045" indent="-311045" algn="l" defTabSz="407526" rtl="0" fontAlgn="base" hangingPunct="0">
        <a:lnSpc>
          <a:spcPct val="95000"/>
        </a:lnSpc>
        <a:spcBef>
          <a:spcPct val="0"/>
        </a:spcBef>
        <a:spcAft>
          <a:spcPct val="0"/>
        </a:spcAft>
        <a:buClr>
          <a:srgbClr val="000000"/>
        </a:buClr>
        <a:buSzPct val="100000"/>
        <a:buFont typeface="Times New Roman" pitchFamily="18" charset="0"/>
        <a:defRPr sz="2900">
          <a:solidFill>
            <a:srgbClr val="E6E6E6"/>
          </a:solidFill>
          <a:latin typeface="+mn-lt"/>
          <a:ea typeface="+mn-ea"/>
          <a:cs typeface="+mn-cs"/>
        </a:defRPr>
      </a:lvl1pPr>
      <a:lvl2pPr marL="673930" indent="-259204" algn="l" defTabSz="407526" rtl="0" fontAlgn="base" hangingPunct="0">
        <a:lnSpc>
          <a:spcPct val="95000"/>
        </a:lnSpc>
        <a:spcBef>
          <a:spcPct val="0"/>
        </a:spcBef>
        <a:spcAft>
          <a:spcPct val="0"/>
        </a:spcAft>
        <a:buClr>
          <a:srgbClr val="000000"/>
        </a:buClr>
        <a:buSzPct val="100000"/>
        <a:buFont typeface="Times New Roman" pitchFamily="18" charset="0"/>
        <a:defRPr sz="2500">
          <a:solidFill>
            <a:srgbClr val="E6E6E6"/>
          </a:solidFill>
          <a:latin typeface="+mn-lt"/>
          <a:ea typeface="+mn-ea"/>
          <a:cs typeface="+mn-cs"/>
        </a:defRPr>
      </a:lvl2pPr>
      <a:lvl3pPr marL="1036815" indent="-207363" algn="l" defTabSz="407526" rtl="0" fontAlgn="base" hangingPunct="0">
        <a:lnSpc>
          <a:spcPct val="95000"/>
        </a:lnSpc>
        <a:spcBef>
          <a:spcPct val="0"/>
        </a:spcBef>
        <a:spcAft>
          <a:spcPct val="0"/>
        </a:spcAft>
        <a:buClr>
          <a:srgbClr val="000000"/>
        </a:buClr>
        <a:buSzPct val="100000"/>
        <a:buFont typeface="Times New Roman" pitchFamily="18" charset="0"/>
        <a:defRPr sz="2200">
          <a:solidFill>
            <a:srgbClr val="E6E6E6"/>
          </a:solidFill>
          <a:latin typeface="+mn-lt"/>
          <a:ea typeface="+mn-ea"/>
          <a:cs typeface="+mn-cs"/>
        </a:defRPr>
      </a:lvl3pPr>
      <a:lvl4pPr marL="1451541" indent="-207363" algn="l" defTabSz="407526" rtl="0" fontAlgn="base" hangingPunct="0">
        <a:lnSpc>
          <a:spcPct val="95000"/>
        </a:lnSpc>
        <a:spcBef>
          <a:spcPct val="0"/>
        </a:spcBef>
        <a:spcAft>
          <a:spcPct val="0"/>
        </a:spcAft>
        <a:buClr>
          <a:srgbClr val="000000"/>
        </a:buClr>
        <a:buSzPct val="100000"/>
        <a:buFont typeface="Times New Roman" pitchFamily="18" charset="0"/>
        <a:defRPr sz="1800">
          <a:solidFill>
            <a:srgbClr val="E6E6E6"/>
          </a:solidFill>
          <a:latin typeface="+mn-lt"/>
          <a:ea typeface="+mn-ea"/>
          <a:cs typeface="+mn-cs"/>
        </a:defRPr>
      </a:lvl4pPr>
      <a:lvl5pPr marL="1866268" indent="-207363" algn="l" defTabSz="407526" rtl="0" fontAlgn="base" hangingPunct="0">
        <a:lnSpc>
          <a:spcPct val="95000"/>
        </a:lnSpc>
        <a:spcBef>
          <a:spcPct val="0"/>
        </a:spcBef>
        <a:spcAft>
          <a:spcPct val="0"/>
        </a:spcAft>
        <a:buClr>
          <a:srgbClr val="000000"/>
        </a:buClr>
        <a:buSzPct val="100000"/>
        <a:buFont typeface="Times New Roman" pitchFamily="18" charset="0"/>
        <a:defRPr sz="1800">
          <a:solidFill>
            <a:srgbClr val="E6E6E6"/>
          </a:solidFill>
          <a:latin typeface="+mn-lt"/>
          <a:ea typeface="+mn-ea"/>
          <a:cs typeface="+mn-cs"/>
        </a:defRPr>
      </a:lvl5pPr>
      <a:lvl6pPr marL="2280994" indent="-207363" algn="l" defTabSz="407526" rtl="0" fontAlgn="base" hangingPunct="0">
        <a:lnSpc>
          <a:spcPct val="95000"/>
        </a:lnSpc>
        <a:spcBef>
          <a:spcPct val="0"/>
        </a:spcBef>
        <a:spcAft>
          <a:spcPct val="0"/>
        </a:spcAft>
        <a:buClr>
          <a:srgbClr val="000000"/>
        </a:buClr>
        <a:buSzPct val="100000"/>
        <a:buFont typeface="Times New Roman" pitchFamily="18" charset="0"/>
        <a:defRPr sz="1800">
          <a:solidFill>
            <a:srgbClr val="E6E6E6"/>
          </a:solidFill>
          <a:latin typeface="+mn-lt"/>
          <a:ea typeface="+mn-ea"/>
          <a:cs typeface="+mn-cs"/>
        </a:defRPr>
      </a:lvl6pPr>
      <a:lvl7pPr marL="2695720" indent="-207363" algn="l" defTabSz="407526" rtl="0" fontAlgn="base" hangingPunct="0">
        <a:lnSpc>
          <a:spcPct val="95000"/>
        </a:lnSpc>
        <a:spcBef>
          <a:spcPct val="0"/>
        </a:spcBef>
        <a:spcAft>
          <a:spcPct val="0"/>
        </a:spcAft>
        <a:buClr>
          <a:srgbClr val="000000"/>
        </a:buClr>
        <a:buSzPct val="100000"/>
        <a:buFont typeface="Times New Roman" pitchFamily="18" charset="0"/>
        <a:defRPr sz="1800">
          <a:solidFill>
            <a:srgbClr val="E6E6E6"/>
          </a:solidFill>
          <a:latin typeface="+mn-lt"/>
          <a:ea typeface="+mn-ea"/>
          <a:cs typeface="+mn-cs"/>
        </a:defRPr>
      </a:lvl7pPr>
      <a:lvl8pPr marL="3110446" indent="-207363" algn="l" defTabSz="407526" rtl="0" fontAlgn="base" hangingPunct="0">
        <a:lnSpc>
          <a:spcPct val="95000"/>
        </a:lnSpc>
        <a:spcBef>
          <a:spcPct val="0"/>
        </a:spcBef>
        <a:spcAft>
          <a:spcPct val="0"/>
        </a:spcAft>
        <a:buClr>
          <a:srgbClr val="000000"/>
        </a:buClr>
        <a:buSzPct val="100000"/>
        <a:buFont typeface="Times New Roman" pitchFamily="18" charset="0"/>
        <a:defRPr sz="1800">
          <a:solidFill>
            <a:srgbClr val="E6E6E6"/>
          </a:solidFill>
          <a:latin typeface="+mn-lt"/>
          <a:ea typeface="+mn-ea"/>
          <a:cs typeface="+mn-cs"/>
        </a:defRPr>
      </a:lvl8pPr>
      <a:lvl9pPr marL="3525172" indent="-207363" algn="l" defTabSz="407526" rtl="0" fontAlgn="base" hangingPunct="0">
        <a:lnSpc>
          <a:spcPct val="95000"/>
        </a:lnSpc>
        <a:spcBef>
          <a:spcPct val="0"/>
        </a:spcBef>
        <a:spcAft>
          <a:spcPct val="0"/>
        </a:spcAft>
        <a:buClr>
          <a:srgbClr val="000000"/>
        </a:buClr>
        <a:buSzPct val="100000"/>
        <a:buFont typeface="Times New Roman" pitchFamily="18" charset="0"/>
        <a:defRPr sz="1800">
          <a:solidFill>
            <a:srgbClr val="E6E6E6"/>
          </a:solidFill>
          <a:latin typeface="+mn-lt"/>
          <a:ea typeface="+mn-ea"/>
          <a:cs typeface="+mn-cs"/>
        </a:defRPr>
      </a:lvl9pPr>
    </p:bodyStyle>
    <p:otherStyle>
      <a:defPPr>
        <a:defRPr lang="sk-SK"/>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Upravte štýly predlohy textu</a:t>
            </a:r>
            <a:endParaRPr lang="sk-SK"/>
          </a:p>
        </p:txBody>
      </p:sp>
      <p:sp>
        <p:nvSpPr>
          <p:cNvPr id="3" name="Zástupný symbol textu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C33E95-1D57-49E6-B607-9B219A685A6E}" type="datetimeFigureOut">
              <a:rPr lang="sk-SK" smtClean="0">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solidFill>
                <a:prstClr val="black">
                  <a:tint val="75000"/>
                </a:prstClr>
              </a:solidFill>
            </a:endParaRPr>
          </a:p>
        </p:txBody>
      </p:sp>
      <p:sp>
        <p:nvSpPr>
          <p:cNvPr id="6" name="Zástupný symbol čísla snímky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4DEE5E-8B3B-4947-B3EC-F224A0E1AE18}"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763092614"/>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en-US"/>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FBBE40-CFD8-46B6-B467-D19616FC5701}" type="datetimeFigureOut">
              <a:rPr lang="en-US" smtClean="0">
                <a:solidFill>
                  <a:prstClr val="black">
                    <a:tint val="75000"/>
                  </a:prstClr>
                </a:solidFill>
              </a:rPr>
              <a:pPr/>
              <a:t>11/28/2012</a:t>
            </a:fld>
            <a:endParaRPr lang="en-US">
              <a:solidFill>
                <a:prstClr val="black">
                  <a:tint val="75000"/>
                </a:prstClr>
              </a:solidFill>
            </a:endParaRPr>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E38C5A-44BC-46A1-B893-7E6C75F27FD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12B65-9A1B-42FF-8DDA-365A2B0950AF}" type="datetimeFigureOut">
              <a:rPr lang="sk-SK" smtClean="0">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solidFill>
                <a:prstClr val="black">
                  <a:tint val="75000"/>
                </a:prstClr>
              </a:solidFill>
            </a:endParaRPr>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63108-0728-4F2C-A3A7-356034624A9C}" type="slidenum">
              <a:rPr lang="sk-SK" smtClean="0">
                <a:solidFill>
                  <a:prstClr val="black">
                    <a:tint val="75000"/>
                  </a:prstClr>
                </a:solidFill>
              </a:rPr>
              <a:pPr/>
              <a:t>‹#›</a:t>
            </a:fld>
            <a:endParaRPr lang="sk-SK">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solidFill>
                <a:prstClr val="black">
                  <a:tint val="75000"/>
                </a:prstClr>
              </a:solidFill>
            </a:endParaRPr>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solidFill>
                <a:prstClr val="black">
                  <a:tint val="75000"/>
                </a:prstClr>
              </a:solidFill>
            </a:endParaRPr>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solidFill>
                <a:prstClr val="black">
                  <a:tint val="75000"/>
                </a:prstClr>
              </a:solidFill>
            </a:endParaRPr>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6594475" cy="6746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Fare clic per modificare lo stile del titolo</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D1B588F-C44F-8E46-991E-24F1D85F07BA}" type="slidenum">
              <a:rPr lang="en-US">
                <a:solidFill>
                  <a:srgbClr val="000000"/>
                </a:solidFill>
              </a:rPr>
              <a:pPr fontAlgn="base">
                <a:spcBef>
                  <a:spcPct val="0"/>
                </a:spcBef>
                <a:spcAft>
                  <a:spcPct val="0"/>
                </a:spcAft>
              </a:pPr>
              <a:t>‹#›</a:t>
            </a:fld>
            <a:endParaRPr lang="en-US">
              <a:solidFill>
                <a:srgbClr val="000000"/>
              </a:solidFill>
            </a:endParaRPr>
          </a:p>
        </p:txBody>
      </p:sp>
      <p:sp>
        <p:nvSpPr>
          <p:cNvPr id="1031" name="Rectangle 7"/>
          <p:cNvSpPr>
            <a:spLocks noChangeArrowheads="1"/>
          </p:cNvSpPr>
          <p:nvPr/>
        </p:nvSpPr>
        <p:spPr bwMode="auto">
          <a:xfrm>
            <a:off x="477838" y="1125538"/>
            <a:ext cx="8201025" cy="103187"/>
          </a:xfrm>
          <a:prstGeom prst="rect">
            <a:avLst/>
          </a:prstGeom>
          <a:solidFill>
            <a:srgbClr val="FFCC00"/>
          </a:solidFill>
          <a:ln w="9525">
            <a:noFill/>
            <a:miter lim="800000"/>
            <a:headEnd/>
            <a:tailEnd/>
          </a:ln>
          <a:effectLst/>
        </p:spPr>
        <p:txBody>
          <a:bodyPr wrap="none" anchor="ctr">
            <a:prstTxWarp prst="textNoShape">
              <a:avLst/>
            </a:prstTxWarp>
          </a:bodyPr>
          <a:lstStyle/>
          <a:p>
            <a:pPr fontAlgn="base">
              <a:spcBef>
                <a:spcPct val="0"/>
              </a:spcBef>
              <a:spcAft>
                <a:spcPct val="0"/>
              </a:spcAft>
            </a:pPr>
            <a:endParaRPr lang="en-US">
              <a:solidFill>
                <a:srgbClr val="000000"/>
              </a:solidFill>
            </a:endParaRPr>
          </a:p>
        </p:txBody>
      </p:sp>
      <p:sp>
        <p:nvSpPr>
          <p:cNvPr id="1032" name="Rectangle 8"/>
          <p:cNvSpPr>
            <a:spLocks noChangeArrowheads="1"/>
          </p:cNvSpPr>
          <p:nvPr/>
        </p:nvSpPr>
        <p:spPr bwMode="auto">
          <a:xfrm>
            <a:off x="1128713" y="6381750"/>
            <a:ext cx="6664325" cy="476250"/>
          </a:xfrm>
          <a:prstGeom prst="rect">
            <a:avLst/>
          </a:prstGeom>
          <a:noFill/>
          <a:ln w="9525">
            <a:noFill/>
            <a:miter lim="800000"/>
            <a:headEnd/>
            <a:tailEnd/>
          </a:ln>
          <a:effectLst/>
        </p:spPr>
        <p:txBody>
          <a:bodyPr>
            <a:prstTxWarp prst="textNoShape">
              <a:avLst/>
            </a:prstTxWarp>
          </a:bodyPr>
          <a:lstStyle/>
          <a:p>
            <a:pPr algn="r" fontAlgn="base">
              <a:spcBef>
                <a:spcPct val="0"/>
              </a:spcBef>
              <a:spcAft>
                <a:spcPct val="0"/>
              </a:spcAft>
            </a:pPr>
            <a:r>
              <a:rPr lang="de-DE" sz="1400" dirty="0" err="1">
                <a:solidFill>
                  <a:srgbClr val="1A599B"/>
                </a:solidFill>
              </a:rPr>
              <a:t>Znalosti</a:t>
            </a:r>
            <a:r>
              <a:rPr lang="de-DE" sz="1400" dirty="0">
                <a:solidFill>
                  <a:srgbClr val="1A599B"/>
                </a:solidFill>
              </a:rPr>
              <a:t> 2012, </a:t>
            </a:r>
            <a:fld id="{9312E16B-610B-A047-9C2F-952540E29769}" type="datetime1">
              <a:rPr lang="de-DE" sz="1400">
                <a:solidFill>
                  <a:srgbClr val="1A599B"/>
                </a:solidFill>
              </a:rPr>
              <a:pPr algn="r" fontAlgn="base">
                <a:spcBef>
                  <a:spcPct val="0"/>
                </a:spcBef>
                <a:spcAft>
                  <a:spcPct val="0"/>
                </a:spcAft>
              </a:pPr>
              <a:t>28.11.2012</a:t>
            </a:fld>
            <a:r>
              <a:rPr lang="de-DE" sz="1400" dirty="0">
                <a:solidFill>
                  <a:srgbClr val="1A599B"/>
                </a:solidFill>
              </a:rPr>
              <a:t>  </a:t>
            </a:r>
          </a:p>
        </p:txBody>
      </p:sp>
      <p:sp>
        <p:nvSpPr>
          <p:cNvPr id="1033" name="Rectangle 9"/>
          <p:cNvSpPr>
            <a:spLocks noChangeArrowheads="1"/>
          </p:cNvSpPr>
          <p:nvPr/>
        </p:nvSpPr>
        <p:spPr bwMode="auto">
          <a:xfrm>
            <a:off x="549275" y="6396038"/>
            <a:ext cx="909638" cy="476250"/>
          </a:xfrm>
          <a:prstGeom prst="rect">
            <a:avLst/>
          </a:prstGeom>
          <a:noFill/>
          <a:ln w="9525">
            <a:noFill/>
            <a:miter lim="800000"/>
            <a:headEnd/>
            <a:tailEnd/>
          </a:ln>
          <a:effectLst/>
        </p:spPr>
        <p:txBody>
          <a:bodyPr>
            <a:prstTxWarp prst="textNoShape">
              <a:avLst/>
            </a:prstTxWarp>
          </a:bodyPr>
          <a:lstStyle/>
          <a:p>
            <a:pPr fontAlgn="base">
              <a:spcBef>
                <a:spcPct val="0"/>
              </a:spcBef>
              <a:spcAft>
                <a:spcPct val="0"/>
              </a:spcAft>
            </a:pPr>
            <a:fld id="{DA0A80E0-82DB-2644-9E84-93969CBE45AC}" type="slidenum">
              <a:rPr lang="de-DE" sz="1400">
                <a:solidFill>
                  <a:srgbClr val="1A599B"/>
                </a:solidFill>
              </a:rPr>
              <a:pPr fontAlgn="base">
                <a:spcBef>
                  <a:spcPct val="0"/>
                </a:spcBef>
                <a:spcAft>
                  <a:spcPct val="0"/>
                </a:spcAft>
              </a:pPr>
              <a:t>‹#›</a:t>
            </a:fld>
            <a:endParaRPr lang="de-DE" sz="1400">
              <a:solidFill>
                <a:srgbClr val="1A599B"/>
              </a:solidFill>
            </a:endParaRPr>
          </a:p>
        </p:txBody>
      </p:sp>
      <p:sp>
        <p:nvSpPr>
          <p:cNvPr id="1034" name="Line 10"/>
          <p:cNvSpPr>
            <a:spLocks noChangeShapeType="1"/>
          </p:cNvSpPr>
          <p:nvPr/>
        </p:nvSpPr>
        <p:spPr bwMode="auto">
          <a:xfrm>
            <a:off x="492125" y="6299200"/>
            <a:ext cx="0" cy="558800"/>
          </a:xfrm>
          <a:prstGeom prst="line">
            <a:avLst/>
          </a:prstGeom>
          <a:noFill/>
          <a:ln w="28575">
            <a:solidFill>
              <a:srgbClr val="FFCC00"/>
            </a:solidFill>
            <a:round/>
            <a:headEnd/>
            <a:tailEnd/>
          </a:ln>
          <a:effectLst/>
        </p:spPr>
        <p:txBody>
          <a:bodyPr>
            <a:prstTxWarp prst="textNoShape">
              <a:avLst/>
            </a:prstTxWarp>
          </a:bodyPr>
          <a:lstStyle/>
          <a:p>
            <a:pPr fontAlgn="base">
              <a:spcBef>
                <a:spcPct val="0"/>
              </a:spcBef>
              <a:spcAft>
                <a:spcPct val="0"/>
              </a:spcAft>
            </a:pPr>
            <a:endParaRPr lang="en-US">
              <a:solidFill>
                <a:srgbClr val="000000"/>
              </a:solidFill>
            </a:endParaRPr>
          </a:p>
        </p:txBody>
      </p:sp>
      <p:sp>
        <p:nvSpPr>
          <p:cNvPr id="1037" name="Line 13"/>
          <p:cNvSpPr>
            <a:spLocks noChangeShapeType="1"/>
          </p:cNvSpPr>
          <p:nvPr/>
        </p:nvSpPr>
        <p:spPr bwMode="auto">
          <a:xfrm>
            <a:off x="7827963" y="6299200"/>
            <a:ext cx="0" cy="558800"/>
          </a:xfrm>
          <a:prstGeom prst="line">
            <a:avLst/>
          </a:prstGeom>
          <a:noFill/>
          <a:ln w="28575">
            <a:solidFill>
              <a:srgbClr val="FFCC00"/>
            </a:solidFill>
            <a:round/>
            <a:headEnd/>
            <a:tailEnd/>
          </a:ln>
          <a:effectLst/>
        </p:spPr>
        <p:txBody>
          <a:bodyPr>
            <a:prstTxWarp prst="textNoShape">
              <a:avLst/>
            </a:prstTxWarp>
          </a:bodyPr>
          <a:lstStyle/>
          <a:p>
            <a:pPr fontAlgn="base">
              <a:spcBef>
                <a:spcPct val="0"/>
              </a:spcBef>
              <a:spcAft>
                <a:spcPct val="0"/>
              </a:spcAft>
            </a:pPr>
            <a:endParaRPr lang="en-US">
              <a:solidFill>
                <a:srgbClr val="000000"/>
              </a:solidFill>
            </a:endParaRPr>
          </a:p>
        </p:txBody>
      </p:sp>
      <p:pic>
        <p:nvPicPr>
          <p:cNvPr id="1038" name="Picture 14"/>
          <p:cNvPicPr>
            <a:picLocks noChangeAspect="1" noChangeArrowheads="1"/>
          </p:cNvPicPr>
          <p:nvPr/>
        </p:nvPicPr>
        <p:blipFill>
          <a:blip r:embed="rId14" cstate="print"/>
          <a:srcRect/>
          <a:stretch>
            <a:fillRect/>
          </a:stretch>
        </p:blipFill>
        <p:spPr bwMode="auto">
          <a:xfrm>
            <a:off x="7210425" y="288925"/>
            <a:ext cx="1468438" cy="579438"/>
          </a:xfrm>
          <a:prstGeom prst="rect">
            <a:avLst/>
          </a:prstGeom>
          <a:noFill/>
          <a:ln w="9525">
            <a:noFill/>
            <a:miter lim="800000"/>
            <a:headEnd/>
            <a:tailEnd/>
          </a:ln>
          <a:effectLst/>
        </p:spPr>
      </p:pic>
      <p:graphicFrame>
        <p:nvGraphicFramePr>
          <p:cNvPr id="1039" name="Object 15"/>
          <p:cNvGraphicFramePr>
            <a:graphicFrameLocks noChangeAspect="1"/>
          </p:cNvGraphicFramePr>
          <p:nvPr/>
        </p:nvGraphicFramePr>
        <p:xfrm>
          <a:off x="7929563" y="6262688"/>
          <a:ext cx="806450" cy="595312"/>
        </p:xfrm>
        <a:graphic>
          <a:graphicData uri="http://schemas.openxmlformats.org/presentationml/2006/ole">
            <mc:AlternateContent xmlns:mc="http://schemas.openxmlformats.org/markup-compatibility/2006">
              <mc:Choice xmlns:v="urn:schemas-microsoft-com:vml" Requires="v">
                <p:oleObj spid="_x0000_s1039" r:id="rId15" imgW="3895238" imgH="2809524" progId="">
                  <p:embed/>
                </p:oleObj>
              </mc:Choice>
              <mc:Fallback>
                <p:oleObj r:id="rId15" imgW="3895238" imgH="2809524" progId="">
                  <p:embed/>
                  <p:pic>
                    <p:nvPicPr>
                      <p:cNvPr id="0"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929563" y="6262688"/>
                        <a:ext cx="806450" cy="595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0" name="Rectangle 16"/>
          <p:cNvSpPr>
            <a:spLocks noGrp="1" noChangeArrowheads="1"/>
          </p:cNvSpPr>
          <p:nvPr>
            <p:ph type="body" idx="1"/>
          </p:nvPr>
        </p:nvSpPr>
        <p:spPr bwMode="auto">
          <a:xfrm>
            <a:off x="457200" y="1439863"/>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Fare </a:t>
            </a:r>
            <a:r>
              <a:rPr lang="en-US" dirty="0" err="1"/>
              <a:t>clic</a:t>
            </a:r>
            <a:r>
              <a:rPr lang="en-US" dirty="0"/>
              <a:t> per </a:t>
            </a:r>
            <a:r>
              <a:rPr lang="en-US" dirty="0" err="1"/>
              <a:t>modificare</a:t>
            </a:r>
            <a:r>
              <a:rPr lang="en-US" dirty="0"/>
              <a:t> </a:t>
            </a:r>
            <a:r>
              <a:rPr lang="en-US" dirty="0" err="1"/>
              <a:t>gli</a:t>
            </a:r>
            <a:r>
              <a:rPr lang="en-US" dirty="0"/>
              <a:t> </a:t>
            </a:r>
            <a:r>
              <a:rPr lang="en-US" dirty="0" err="1"/>
              <a:t>stili</a:t>
            </a:r>
            <a:r>
              <a:rPr lang="en-US" dirty="0"/>
              <a:t> del </a:t>
            </a:r>
            <a:r>
              <a:rPr lang="en-US" dirty="0" err="1"/>
              <a:t>testo</a:t>
            </a:r>
            <a:r>
              <a:rPr lang="en-US" dirty="0"/>
              <a:t> </a:t>
            </a:r>
            <a:r>
              <a:rPr lang="en-US" dirty="0" err="1"/>
              <a:t>dello</a:t>
            </a:r>
            <a:r>
              <a:rPr lang="en-US" dirty="0"/>
              <a:t> schema</a:t>
            </a:r>
          </a:p>
          <a:p>
            <a:pPr lvl="1"/>
            <a:r>
              <a:rPr lang="en-US" dirty="0" err="1"/>
              <a:t>Secondo</a:t>
            </a:r>
            <a:r>
              <a:rPr lang="en-US" dirty="0"/>
              <a:t> </a:t>
            </a:r>
            <a:r>
              <a:rPr lang="en-US" dirty="0" err="1"/>
              <a:t>livello</a:t>
            </a:r>
            <a:endParaRPr lang="en-US" dirty="0"/>
          </a:p>
          <a:p>
            <a:pPr lvl="2"/>
            <a:r>
              <a:rPr lang="en-US" dirty="0" err="1"/>
              <a:t>Terzo</a:t>
            </a:r>
            <a:r>
              <a:rPr lang="en-US" dirty="0"/>
              <a:t> </a:t>
            </a:r>
            <a:r>
              <a:rPr lang="en-US" dirty="0" err="1"/>
              <a:t>livello</a:t>
            </a:r>
            <a:endParaRPr lang="en-US" dirty="0"/>
          </a:p>
          <a:p>
            <a:pPr lvl="3"/>
            <a:r>
              <a:rPr lang="en-US" dirty="0"/>
              <a:t>Quarto </a:t>
            </a:r>
            <a:r>
              <a:rPr lang="en-US" dirty="0" err="1"/>
              <a:t>livello</a:t>
            </a:r>
            <a:endParaRPr lang="en-US" dirty="0"/>
          </a:p>
          <a:p>
            <a:pPr lvl="4"/>
            <a:r>
              <a:rPr lang="en-US" dirty="0" err="1"/>
              <a:t>Quinto</a:t>
            </a:r>
            <a:r>
              <a:rPr lang="en-US" dirty="0"/>
              <a:t> </a:t>
            </a:r>
            <a:r>
              <a:rPr lang="en-US" dirty="0" err="1"/>
              <a:t>livello</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2800" b="1">
          <a:solidFill>
            <a:srgbClr val="1A599B"/>
          </a:solidFill>
          <a:latin typeface="+mj-lt"/>
          <a:ea typeface="+mj-ea"/>
          <a:cs typeface="+mj-cs"/>
        </a:defRPr>
      </a:lvl1pPr>
      <a:lvl2pPr algn="ctr" rtl="0" fontAlgn="base">
        <a:spcBef>
          <a:spcPct val="0"/>
        </a:spcBef>
        <a:spcAft>
          <a:spcPct val="0"/>
        </a:spcAft>
        <a:defRPr sz="2800" b="1">
          <a:solidFill>
            <a:srgbClr val="1A599B"/>
          </a:solidFill>
          <a:latin typeface="Arial" charset="0"/>
          <a:ea typeface="Arial" charset="0"/>
          <a:cs typeface="Arial" charset="0"/>
        </a:defRPr>
      </a:lvl2pPr>
      <a:lvl3pPr algn="ctr" rtl="0" fontAlgn="base">
        <a:spcBef>
          <a:spcPct val="0"/>
        </a:spcBef>
        <a:spcAft>
          <a:spcPct val="0"/>
        </a:spcAft>
        <a:defRPr sz="2800" b="1">
          <a:solidFill>
            <a:srgbClr val="1A599B"/>
          </a:solidFill>
          <a:latin typeface="Arial" charset="0"/>
          <a:ea typeface="Arial" charset="0"/>
          <a:cs typeface="Arial" charset="0"/>
        </a:defRPr>
      </a:lvl3pPr>
      <a:lvl4pPr algn="ctr" rtl="0" fontAlgn="base">
        <a:spcBef>
          <a:spcPct val="0"/>
        </a:spcBef>
        <a:spcAft>
          <a:spcPct val="0"/>
        </a:spcAft>
        <a:defRPr sz="2800" b="1">
          <a:solidFill>
            <a:srgbClr val="1A599B"/>
          </a:solidFill>
          <a:latin typeface="Arial" charset="0"/>
          <a:ea typeface="Arial" charset="0"/>
          <a:cs typeface="Arial" charset="0"/>
        </a:defRPr>
      </a:lvl4pPr>
      <a:lvl5pPr algn="ctr" rtl="0" fontAlgn="base">
        <a:spcBef>
          <a:spcPct val="0"/>
        </a:spcBef>
        <a:spcAft>
          <a:spcPct val="0"/>
        </a:spcAft>
        <a:defRPr sz="2800" b="1">
          <a:solidFill>
            <a:srgbClr val="1A599B"/>
          </a:solidFill>
          <a:latin typeface="Arial" charset="0"/>
          <a:ea typeface="Arial" charset="0"/>
          <a:cs typeface="Arial" charset="0"/>
        </a:defRPr>
      </a:lvl5pPr>
      <a:lvl6pPr marL="457200" algn="ctr" rtl="0" fontAlgn="base">
        <a:spcBef>
          <a:spcPct val="0"/>
        </a:spcBef>
        <a:spcAft>
          <a:spcPct val="0"/>
        </a:spcAft>
        <a:defRPr sz="2800" b="1">
          <a:solidFill>
            <a:srgbClr val="1A599B"/>
          </a:solidFill>
          <a:latin typeface="Arial" charset="0"/>
          <a:ea typeface="Arial" charset="0"/>
          <a:cs typeface="Arial" charset="0"/>
        </a:defRPr>
      </a:lvl6pPr>
      <a:lvl7pPr marL="914400" algn="ctr" rtl="0" fontAlgn="base">
        <a:spcBef>
          <a:spcPct val="0"/>
        </a:spcBef>
        <a:spcAft>
          <a:spcPct val="0"/>
        </a:spcAft>
        <a:defRPr sz="2800" b="1">
          <a:solidFill>
            <a:srgbClr val="1A599B"/>
          </a:solidFill>
          <a:latin typeface="Arial" charset="0"/>
          <a:ea typeface="Arial" charset="0"/>
          <a:cs typeface="Arial" charset="0"/>
        </a:defRPr>
      </a:lvl7pPr>
      <a:lvl8pPr marL="1371600" algn="ctr" rtl="0" fontAlgn="base">
        <a:spcBef>
          <a:spcPct val="0"/>
        </a:spcBef>
        <a:spcAft>
          <a:spcPct val="0"/>
        </a:spcAft>
        <a:defRPr sz="2800" b="1">
          <a:solidFill>
            <a:srgbClr val="1A599B"/>
          </a:solidFill>
          <a:latin typeface="Arial" charset="0"/>
          <a:ea typeface="Arial" charset="0"/>
          <a:cs typeface="Arial" charset="0"/>
        </a:defRPr>
      </a:lvl8pPr>
      <a:lvl9pPr marL="1828800" algn="ctr" rtl="0" fontAlgn="base">
        <a:spcBef>
          <a:spcPct val="0"/>
        </a:spcBef>
        <a:spcAft>
          <a:spcPct val="0"/>
        </a:spcAft>
        <a:defRPr sz="2800" b="1">
          <a:solidFill>
            <a:srgbClr val="1A599B"/>
          </a:solidFill>
          <a:latin typeface="Arial" charset="0"/>
          <a:ea typeface="Arial" charset="0"/>
          <a:cs typeface="Arial" charset="0"/>
        </a:defRPr>
      </a:lvl9pPr>
    </p:titleStyle>
    <p:bodyStyle>
      <a:lvl1pPr marL="342900" indent="-342900" algn="l" rtl="0" fontAlgn="base">
        <a:spcBef>
          <a:spcPct val="20000"/>
        </a:spcBef>
        <a:spcAft>
          <a:spcPct val="0"/>
        </a:spcAft>
        <a:buClr>
          <a:schemeClr val="accent2"/>
        </a:buClr>
        <a:buFont typeface="Wingdings" charset="2"/>
        <a:buChar char="v"/>
        <a:defRPr sz="2400">
          <a:solidFill>
            <a:schemeClr val="tx1"/>
          </a:solidFill>
          <a:latin typeface="+mn-lt"/>
          <a:ea typeface="+mn-ea"/>
          <a:cs typeface="+mn-cs"/>
        </a:defRPr>
      </a:lvl1pPr>
      <a:lvl2pPr marL="742950" indent="-285750" algn="l" rtl="0" fontAlgn="base">
        <a:spcBef>
          <a:spcPct val="20000"/>
        </a:spcBef>
        <a:spcAft>
          <a:spcPct val="0"/>
        </a:spcAft>
        <a:buClr>
          <a:srgbClr val="FF9900"/>
        </a:buClr>
        <a:buFont typeface="Wingdings" charset="2"/>
        <a:buChar char="Ø"/>
        <a:defRPr sz="2200">
          <a:solidFill>
            <a:schemeClr val="tx1"/>
          </a:solidFill>
          <a:latin typeface="+mn-lt"/>
          <a:ea typeface="+mn-ea"/>
          <a:cs typeface="+mn-cs"/>
        </a:defRPr>
      </a:lvl2pPr>
      <a:lvl3pPr marL="1143000" indent="-228600" algn="l" rtl="0" fontAlgn="base">
        <a:spcBef>
          <a:spcPct val="20000"/>
        </a:spcBef>
        <a:spcAft>
          <a:spcPct val="0"/>
        </a:spcAft>
        <a:buFont typeface="Wingdings" charset="2"/>
        <a:buChar char="§"/>
        <a:defRPr sz="2000">
          <a:solidFill>
            <a:schemeClr val="tx1"/>
          </a:solidFill>
          <a:latin typeface="+mn-lt"/>
          <a:ea typeface="+mn-ea"/>
          <a:cs typeface="+mn-cs"/>
        </a:defRPr>
      </a:lvl3pPr>
      <a:lvl4pPr marL="1600200" indent="-228600" algn="l" rtl="0" fontAlgn="base">
        <a:spcBef>
          <a:spcPct val="20000"/>
        </a:spcBef>
        <a:spcAft>
          <a:spcPct val="0"/>
        </a:spcAft>
        <a:buClr>
          <a:schemeClr val="accent2"/>
        </a:buClr>
        <a:buFont typeface="Wingdings" charset="2"/>
        <a:buChar char="v"/>
        <a:defRPr sz="2000">
          <a:solidFill>
            <a:schemeClr val="tx1"/>
          </a:solidFill>
          <a:latin typeface="+mn-lt"/>
          <a:ea typeface="+mn-ea"/>
          <a:cs typeface="+mn-cs"/>
        </a:defRPr>
      </a:lvl4pPr>
      <a:lvl5pPr marL="2057400" indent="-228600" algn="l" rtl="0" fontAlgn="base">
        <a:spcBef>
          <a:spcPct val="20000"/>
        </a:spcBef>
        <a:spcAft>
          <a:spcPct val="0"/>
        </a:spcAft>
        <a:buFont typeface="Wingdings" charset="2"/>
        <a:buChar char="v"/>
        <a:defRPr sz="2000">
          <a:solidFill>
            <a:schemeClr val="tx1"/>
          </a:solidFill>
          <a:latin typeface="+mn-lt"/>
          <a:ea typeface="+mn-ea"/>
          <a:cs typeface="+mn-cs"/>
        </a:defRPr>
      </a:lvl5pPr>
      <a:lvl6pPr marL="2514600" indent="-228600" algn="l" rtl="0" fontAlgn="base">
        <a:spcBef>
          <a:spcPct val="20000"/>
        </a:spcBef>
        <a:spcAft>
          <a:spcPct val="0"/>
        </a:spcAft>
        <a:buFont typeface="Wingdings" charset="2"/>
        <a:buChar char="v"/>
        <a:defRPr sz="2000">
          <a:solidFill>
            <a:schemeClr val="tx1"/>
          </a:solidFill>
          <a:latin typeface="+mn-lt"/>
          <a:ea typeface="+mn-ea"/>
          <a:cs typeface="+mn-cs"/>
        </a:defRPr>
      </a:lvl6pPr>
      <a:lvl7pPr marL="2971800" indent="-228600" algn="l" rtl="0" fontAlgn="base">
        <a:spcBef>
          <a:spcPct val="20000"/>
        </a:spcBef>
        <a:spcAft>
          <a:spcPct val="0"/>
        </a:spcAft>
        <a:buFont typeface="Wingdings" charset="2"/>
        <a:buChar char="v"/>
        <a:defRPr sz="2000">
          <a:solidFill>
            <a:schemeClr val="tx1"/>
          </a:solidFill>
          <a:latin typeface="+mn-lt"/>
          <a:ea typeface="+mn-ea"/>
          <a:cs typeface="+mn-cs"/>
        </a:defRPr>
      </a:lvl7pPr>
      <a:lvl8pPr marL="3429000" indent="-228600" algn="l" rtl="0" fontAlgn="base">
        <a:spcBef>
          <a:spcPct val="20000"/>
        </a:spcBef>
        <a:spcAft>
          <a:spcPct val="0"/>
        </a:spcAft>
        <a:buFont typeface="Wingdings" charset="2"/>
        <a:buChar char="v"/>
        <a:defRPr sz="2000">
          <a:solidFill>
            <a:schemeClr val="tx1"/>
          </a:solidFill>
          <a:latin typeface="+mn-lt"/>
          <a:ea typeface="+mn-ea"/>
          <a:cs typeface="+mn-cs"/>
        </a:defRPr>
      </a:lvl8pPr>
      <a:lvl9pPr marL="3886200" indent="-228600" algn="l" rtl="0" fontAlgn="base">
        <a:spcBef>
          <a:spcPct val="20000"/>
        </a:spcBef>
        <a:spcAft>
          <a:spcPct val="0"/>
        </a:spcAft>
        <a:buFont typeface="Wingdings" charset="2"/>
        <a:buChar char="v"/>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solidFill>
                <a:prstClr val="black">
                  <a:tint val="75000"/>
                </a:prstClr>
              </a:solidFill>
            </a:endParaRPr>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solidFill>
                <a:prstClr val="black">
                  <a:tint val="75000"/>
                </a:prstClr>
              </a:solidFill>
            </a:endParaRPr>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solidFill>
                <a:prstClr val="black">
                  <a:tint val="75000"/>
                </a:prstClr>
              </a:solidFill>
            </a:endParaRPr>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solidFill>
                <a:prstClr val="black">
                  <a:tint val="75000"/>
                </a:prstClr>
              </a:solidFill>
            </a:endParaRPr>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35772C-0B3D-4F4F-A9BF-5EF5D079C617}" type="datetimeFigureOut">
              <a:rPr lang="sk-SK">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solidFill>
                <a:prstClr val="black">
                  <a:tint val="75000"/>
                </a:prstClr>
              </a:solidFill>
            </a:endParaRPr>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A7650-3D4C-4134-920C-FBFB6FD81EDD}" type="slidenum">
              <a:rPr lang="sk-SK">
                <a:solidFill>
                  <a:prstClr val="black">
                    <a:tint val="75000"/>
                  </a:prstClr>
                </a:solidFill>
              </a:rPr>
              <a:pPr/>
              <a:t>‹#›</a:t>
            </a:fld>
            <a:endParaRPr lang="sk-SK">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7561263" cy="49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50825" y="1196975"/>
            <a:ext cx="8642350"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50825" y="6453188"/>
            <a:ext cx="2530475"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fontAlgn="base">
              <a:spcBef>
                <a:spcPct val="0"/>
              </a:spcBef>
              <a:spcAft>
                <a:spcPct val="0"/>
              </a:spcAft>
              <a:defRPr/>
            </a:pPr>
            <a:r>
              <a:rPr lang="sk-SK">
                <a:solidFill>
                  <a:srgbClr val="000000"/>
                </a:solidFill>
              </a:rPr>
              <a:t>22 November 2012</a:t>
            </a:r>
            <a:endParaRPr lang="en-US">
              <a:solidFill>
                <a:srgbClr val="000000"/>
              </a:solidFill>
            </a:endParaRPr>
          </a:p>
        </p:txBody>
      </p:sp>
      <p:sp>
        <p:nvSpPr>
          <p:cNvPr id="1029" name="Rectangle 5"/>
          <p:cNvSpPr>
            <a:spLocks noGrp="1" noChangeArrowheads="1"/>
          </p:cNvSpPr>
          <p:nvPr>
            <p:ph type="ftr" sz="quarter" idx="3"/>
          </p:nvPr>
        </p:nvSpPr>
        <p:spPr bwMode="auto">
          <a:xfrm>
            <a:off x="3124200" y="6453188"/>
            <a:ext cx="2895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Arial" charset="0"/>
              </a:defRPr>
            </a:lvl1pPr>
          </a:lstStyle>
          <a:p>
            <a:pPr fontAlgn="base">
              <a:spcBef>
                <a:spcPct val="0"/>
              </a:spcBef>
              <a:spcAft>
                <a:spcPct val="0"/>
              </a:spcAft>
              <a:defRPr/>
            </a:pPr>
            <a:r>
              <a:rPr lang="en-US">
                <a:solidFill>
                  <a:srgbClr val="000000"/>
                </a:solidFill>
              </a:rPr>
              <a:t>Tradice, Smolenice</a:t>
            </a:r>
          </a:p>
        </p:txBody>
      </p:sp>
      <p:sp>
        <p:nvSpPr>
          <p:cNvPr id="1030" name="Rectangle 6"/>
          <p:cNvSpPr>
            <a:spLocks noGrp="1" noChangeArrowheads="1"/>
          </p:cNvSpPr>
          <p:nvPr>
            <p:ph type="sldNum" sz="quarter" idx="4"/>
          </p:nvPr>
        </p:nvSpPr>
        <p:spPr bwMode="auto">
          <a:xfrm>
            <a:off x="6732588"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fontAlgn="base">
              <a:spcBef>
                <a:spcPct val="0"/>
              </a:spcBef>
              <a:spcAft>
                <a:spcPct val="0"/>
              </a:spcAft>
              <a:defRPr/>
            </a:pPr>
            <a:fld id="{D70FDAB4-560C-44D4-957D-F95A99F489D1}"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1031" name="Picture 7"/>
          <p:cNvPicPr>
            <a:picLocks noChangeAspect="1" noChangeArrowheads="1"/>
          </p:cNvPicPr>
          <p:nvPr userDrawn="1"/>
        </p:nvPicPr>
        <p:blipFill>
          <a:blip r:embed="rId13" cstate="print"/>
          <a:srcRect/>
          <a:stretch>
            <a:fillRect/>
          </a:stretch>
        </p:blipFill>
        <p:spPr bwMode="auto">
          <a:xfrm>
            <a:off x="7978775" y="0"/>
            <a:ext cx="1057275" cy="1057275"/>
          </a:xfrm>
          <a:prstGeom prst="rect">
            <a:avLst/>
          </a:prstGeom>
          <a:noFill/>
          <a:ln w="9525">
            <a:noFill/>
            <a:miter lim="800000"/>
            <a:headEnd/>
            <a:tailEnd/>
          </a:ln>
        </p:spPr>
      </p:pic>
      <p:sp>
        <p:nvSpPr>
          <p:cNvPr id="1034" name="Rectangle 10"/>
          <p:cNvSpPr>
            <a:spLocks noChangeArrowheads="1"/>
          </p:cNvSpPr>
          <p:nvPr userDrawn="1"/>
        </p:nvSpPr>
        <p:spPr bwMode="auto">
          <a:xfrm rot="10800000" flipH="1">
            <a:off x="0" y="906463"/>
            <a:ext cx="7812088" cy="36512"/>
          </a:xfrm>
          <a:prstGeom prst="rect">
            <a:avLst/>
          </a:prstGeom>
          <a:gradFill rotWithShape="1">
            <a:gsLst>
              <a:gs pos="0">
                <a:srgbClr val="6699FF">
                  <a:gamma/>
                  <a:tint val="39216"/>
                  <a:invGamma/>
                </a:srgbClr>
              </a:gs>
              <a:gs pos="100000">
                <a:srgbClr val="6699FF">
                  <a:alpha val="10001"/>
                </a:srgbClr>
              </a:gs>
            </a:gsLst>
            <a:lin ang="0" scaled="1"/>
          </a:gradFill>
          <a:ln w="9525">
            <a:noFill/>
            <a:miter lim="800000"/>
            <a:headEnd/>
            <a:tailEnd/>
          </a:ln>
          <a:effectLst/>
        </p:spPr>
        <p:txBody>
          <a:bodyPr wrap="none" anchor="ctr"/>
          <a:lstStyle/>
          <a:p>
            <a:pPr fontAlgn="base">
              <a:spcBef>
                <a:spcPct val="0"/>
              </a:spcBef>
              <a:spcAft>
                <a:spcPct val="0"/>
              </a:spcAft>
              <a:defRPr/>
            </a:pPr>
            <a:endParaRPr lang="sk-SK" sz="1600">
              <a:solidFill>
                <a:srgbClr val="000000"/>
              </a:solidFill>
            </a:endParaRPr>
          </a:p>
        </p:txBody>
      </p:sp>
      <p:sp>
        <p:nvSpPr>
          <p:cNvPr id="1036" name="Rectangle 12"/>
          <p:cNvSpPr>
            <a:spLocks noChangeArrowheads="1"/>
          </p:cNvSpPr>
          <p:nvPr userDrawn="1"/>
        </p:nvSpPr>
        <p:spPr bwMode="auto">
          <a:xfrm flipH="1">
            <a:off x="7596188" y="6272213"/>
            <a:ext cx="1547812" cy="36512"/>
          </a:xfrm>
          <a:prstGeom prst="rect">
            <a:avLst/>
          </a:prstGeom>
          <a:gradFill rotWithShape="1">
            <a:gsLst>
              <a:gs pos="0">
                <a:srgbClr val="6699FF">
                  <a:gamma/>
                  <a:tint val="39216"/>
                  <a:invGamma/>
                </a:srgbClr>
              </a:gs>
              <a:gs pos="100000">
                <a:srgbClr val="6699FF">
                  <a:alpha val="10001"/>
                </a:srgbClr>
              </a:gs>
            </a:gsLst>
            <a:lin ang="0" scaled="1"/>
          </a:gradFill>
          <a:ln w="9525">
            <a:noFill/>
            <a:miter lim="800000"/>
            <a:headEnd/>
            <a:tailEnd/>
          </a:ln>
          <a:effectLst/>
        </p:spPr>
        <p:txBody>
          <a:bodyPr wrap="none" anchor="ctr"/>
          <a:lstStyle/>
          <a:p>
            <a:pPr fontAlgn="base">
              <a:spcBef>
                <a:spcPct val="0"/>
              </a:spcBef>
              <a:spcAft>
                <a:spcPct val="0"/>
              </a:spcAft>
              <a:defRPr/>
            </a:pPr>
            <a:endParaRPr lang="sk-SK" sz="1600">
              <a:solidFill>
                <a:srgbClr val="000000"/>
              </a:solidFill>
            </a:endParaRPr>
          </a:p>
        </p:txBody>
      </p:sp>
    </p:spTree>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rgbClr val="000099"/>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b="1">
          <a:solidFill>
            <a:srgbClr val="000099"/>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2400" b="1">
          <a:solidFill>
            <a:srgbClr val="000099"/>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2400" b="1">
          <a:solidFill>
            <a:srgbClr val="000099"/>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2400" b="1">
          <a:solidFill>
            <a:srgbClr val="000099"/>
          </a:solidFill>
          <a:effectLst>
            <a:outerShdw blurRad="38100" dist="38100" dir="2700000" algn="tl">
              <a:srgbClr val="C0C0C0"/>
            </a:outerShdw>
          </a:effectLst>
          <a:latin typeface="Arial" charset="0"/>
        </a:defRPr>
      </a:lvl5pPr>
      <a:lvl6pPr marL="457200" algn="l" rtl="0" fontAlgn="base">
        <a:spcBef>
          <a:spcPct val="0"/>
        </a:spcBef>
        <a:spcAft>
          <a:spcPct val="0"/>
        </a:spcAft>
        <a:defRPr sz="2400" b="1">
          <a:solidFill>
            <a:srgbClr val="000099"/>
          </a:solidFill>
          <a:effectLst>
            <a:outerShdw blurRad="38100" dist="38100" dir="2700000" algn="tl">
              <a:srgbClr val="C0C0C0"/>
            </a:outerShdw>
          </a:effectLst>
          <a:latin typeface="Arial" charset="0"/>
        </a:defRPr>
      </a:lvl6pPr>
      <a:lvl7pPr marL="914400" algn="l" rtl="0" fontAlgn="base">
        <a:spcBef>
          <a:spcPct val="0"/>
        </a:spcBef>
        <a:spcAft>
          <a:spcPct val="0"/>
        </a:spcAft>
        <a:defRPr sz="2400" b="1">
          <a:solidFill>
            <a:srgbClr val="000099"/>
          </a:solidFill>
          <a:effectLst>
            <a:outerShdw blurRad="38100" dist="38100" dir="2700000" algn="tl">
              <a:srgbClr val="C0C0C0"/>
            </a:outerShdw>
          </a:effectLst>
          <a:latin typeface="Arial" charset="0"/>
        </a:defRPr>
      </a:lvl7pPr>
      <a:lvl8pPr marL="1371600" algn="l" rtl="0" fontAlgn="base">
        <a:spcBef>
          <a:spcPct val="0"/>
        </a:spcBef>
        <a:spcAft>
          <a:spcPct val="0"/>
        </a:spcAft>
        <a:defRPr sz="2400" b="1">
          <a:solidFill>
            <a:srgbClr val="000099"/>
          </a:solidFill>
          <a:effectLst>
            <a:outerShdw blurRad="38100" dist="38100" dir="2700000" algn="tl">
              <a:srgbClr val="C0C0C0"/>
            </a:outerShdw>
          </a:effectLst>
          <a:latin typeface="Arial" charset="0"/>
        </a:defRPr>
      </a:lvl8pPr>
      <a:lvl9pPr marL="1828800" algn="l" rtl="0" fontAlgn="base">
        <a:spcBef>
          <a:spcPct val="0"/>
        </a:spcBef>
        <a:spcAft>
          <a:spcPct val="0"/>
        </a:spcAft>
        <a:defRPr sz="2400" b="1">
          <a:solidFill>
            <a:srgbClr val="000099"/>
          </a:solidFill>
          <a:effectLst>
            <a:outerShdw blurRad="38100" dist="38100" dir="2700000" algn="tl">
              <a:srgbClr val="C0C0C0"/>
            </a:outerShdw>
          </a:effectLst>
          <a:latin typeface="Arial" charset="0"/>
        </a:defRPr>
      </a:lvl9pPr>
    </p:titleStyle>
    <p:bodyStyle>
      <a:lvl1pPr marL="254000" indent="-254000" algn="l" rtl="0" eaLnBrk="0" fontAlgn="base" hangingPunct="0">
        <a:spcBef>
          <a:spcPct val="20000"/>
        </a:spcBef>
        <a:spcAft>
          <a:spcPct val="0"/>
        </a:spcAft>
        <a:buClr>
          <a:srgbClr val="0066CC"/>
        </a:buClr>
        <a:buChar char="•"/>
        <a:defRPr sz="2000">
          <a:solidFill>
            <a:schemeClr val="tx1"/>
          </a:solidFill>
          <a:latin typeface="+mn-lt"/>
          <a:ea typeface="+mn-ea"/>
          <a:cs typeface="+mn-cs"/>
        </a:defRPr>
      </a:lvl1pPr>
      <a:lvl2pPr marL="719138" indent="-285750" algn="l" rtl="0" eaLnBrk="0" fontAlgn="base" hangingPunct="0">
        <a:spcBef>
          <a:spcPct val="20000"/>
        </a:spcBef>
        <a:spcAft>
          <a:spcPct val="0"/>
        </a:spcAft>
        <a:buChar char="–"/>
        <a:defRPr b="1">
          <a:solidFill>
            <a:schemeClr val="bg2"/>
          </a:solidFill>
          <a:latin typeface="+mn-lt"/>
        </a:defRPr>
      </a:lvl2pPr>
      <a:lvl3pPr marL="1127125" indent="-228600" algn="l" rtl="0" eaLnBrk="0" fontAlgn="base" hangingPunct="0">
        <a:spcBef>
          <a:spcPct val="20000"/>
        </a:spcBef>
        <a:spcAft>
          <a:spcPct val="0"/>
        </a:spcAft>
        <a:buClr>
          <a:srgbClr val="0066CC"/>
        </a:buClr>
        <a:buChar char="•"/>
        <a:defRPr sz="1600">
          <a:solidFill>
            <a:schemeClr val="tx1"/>
          </a:solidFill>
          <a:latin typeface="+mn-lt"/>
        </a:defRPr>
      </a:lvl3pPr>
      <a:lvl4pPr marL="1535113" indent="-228600" algn="l" rtl="0" eaLnBrk="0" fontAlgn="base" hangingPunct="0">
        <a:spcBef>
          <a:spcPct val="20000"/>
        </a:spcBef>
        <a:spcAft>
          <a:spcPct val="0"/>
        </a:spcAft>
        <a:buChar char="–"/>
        <a:defRPr sz="1400" b="1">
          <a:solidFill>
            <a:schemeClr val="bg2"/>
          </a:solidFill>
          <a:latin typeface="+mn-lt"/>
        </a:defRPr>
      </a:lvl4pPr>
      <a:lvl5pPr marL="1943100" indent="-228600" algn="l" rtl="0" eaLnBrk="0" fontAlgn="base" hangingPunct="0">
        <a:spcBef>
          <a:spcPct val="20000"/>
        </a:spcBef>
        <a:spcAft>
          <a:spcPct val="0"/>
        </a:spcAft>
        <a:buChar char="»"/>
        <a:defRPr sz="1400">
          <a:solidFill>
            <a:schemeClr val="tx1"/>
          </a:solidFill>
          <a:latin typeface="+mn-lt"/>
        </a:defRPr>
      </a:lvl5pPr>
      <a:lvl6pPr marL="2400300" indent="-228600" algn="l" rtl="0" fontAlgn="base">
        <a:spcBef>
          <a:spcPct val="20000"/>
        </a:spcBef>
        <a:spcAft>
          <a:spcPct val="0"/>
        </a:spcAft>
        <a:buChar char="»"/>
        <a:defRPr sz="1400">
          <a:solidFill>
            <a:schemeClr val="tx1"/>
          </a:solidFill>
          <a:latin typeface="+mn-lt"/>
        </a:defRPr>
      </a:lvl6pPr>
      <a:lvl7pPr marL="2857500" indent="-228600" algn="l" rtl="0" fontAlgn="base">
        <a:spcBef>
          <a:spcPct val="20000"/>
        </a:spcBef>
        <a:spcAft>
          <a:spcPct val="0"/>
        </a:spcAft>
        <a:buChar char="»"/>
        <a:defRPr sz="1400">
          <a:solidFill>
            <a:schemeClr val="tx1"/>
          </a:solidFill>
          <a:latin typeface="+mn-lt"/>
        </a:defRPr>
      </a:lvl7pPr>
      <a:lvl8pPr marL="3314700" indent="-228600" algn="l" rtl="0" fontAlgn="base">
        <a:spcBef>
          <a:spcPct val="20000"/>
        </a:spcBef>
        <a:spcAft>
          <a:spcPct val="0"/>
        </a:spcAft>
        <a:buChar char="»"/>
        <a:defRPr sz="1400">
          <a:solidFill>
            <a:schemeClr val="tx1"/>
          </a:solidFill>
          <a:latin typeface="+mn-lt"/>
        </a:defRPr>
      </a:lvl8pPr>
      <a:lvl9pPr marL="3771900" indent="-228600" algn="l" rtl="0" fontAlgn="base">
        <a:spcBef>
          <a:spcPct val="20000"/>
        </a:spcBef>
        <a:spcAft>
          <a:spcPct val="0"/>
        </a:spcAft>
        <a:buChar char="»"/>
        <a:defRPr sz="1400">
          <a:solidFill>
            <a:schemeClr val="tx1"/>
          </a:solidFill>
          <a:latin typeface="+mn-lt"/>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3" cstate="print">
            <a:lum bright="-38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rot="-5400000">
            <a:off x="-673455" y="2807056"/>
            <a:ext cx="5320597" cy="184008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7600" y="990600"/>
            <a:ext cx="5027024" cy="478334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6096001"/>
            <a:ext cx="1524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pPr defTabSz="457200"/>
            <a:fld id="{4658357A-17FF-7D4E-81D6-9AF36B1527C8}" type="datetimeFigureOut">
              <a:rPr lang="en-US" smtClean="0">
                <a:solidFill>
                  <a:prstClr val="white">
                    <a:tint val="75000"/>
                  </a:prstClr>
                </a:solidFill>
              </a:rPr>
              <a:pPr defTabSz="457200"/>
              <a:t>11/28/2012</a:t>
            </a:fld>
            <a:endParaRPr lang="en-US">
              <a:solidFill>
                <a:prstClr val="white">
                  <a:tint val="75000"/>
                </a:prstClr>
              </a:solidFill>
            </a:endParaRPr>
          </a:p>
        </p:txBody>
      </p:sp>
      <p:sp>
        <p:nvSpPr>
          <p:cNvPr id="5" name="Footer Placeholder 4"/>
          <p:cNvSpPr>
            <a:spLocks noGrp="1"/>
          </p:cNvSpPr>
          <p:nvPr>
            <p:ph type="ftr" sz="quarter" idx="3"/>
          </p:nvPr>
        </p:nvSpPr>
        <p:spPr>
          <a:xfrm>
            <a:off x="4038600" y="6096001"/>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n-US">
              <a:solidFill>
                <a:prstClr val="white">
                  <a:tint val="75000"/>
                </a:prstClr>
              </a:solidFill>
            </a:endParaRPr>
          </a:p>
        </p:txBody>
      </p:sp>
      <p:sp>
        <p:nvSpPr>
          <p:cNvPr id="6" name="Slide Number Placeholder 5"/>
          <p:cNvSpPr>
            <a:spLocks noGrp="1"/>
          </p:cNvSpPr>
          <p:nvPr>
            <p:ph type="sldNum" sz="quarter" idx="4"/>
          </p:nvPr>
        </p:nvSpPr>
        <p:spPr>
          <a:xfrm>
            <a:off x="713047" y="532491"/>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pPr defTabSz="457200"/>
            <a:fld id="{4D04227B-FEAC-4D4B-B17C-19ECBFE1F693}" type="slidenum">
              <a:rPr lang="en-US" smtClean="0">
                <a:solidFill>
                  <a:prstClr val="white">
                    <a:tint val="75000"/>
                  </a:prstClr>
                </a:solidFill>
              </a:rPr>
              <a:pPr defTabSz="457200"/>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nLst>
      <p:par>
        <p:cTn id="1" dur="indefinite" restart="never" nodeType="tmRoot"/>
      </p:par>
    </p:tnLst>
  </p:timing>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4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4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4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4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4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Zástupný symbol nadpis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k-SK" smtClean="0"/>
              <a:t>Kliknite sem a upravte štýl predlohy nadpisov.</a:t>
            </a:r>
            <a:endParaRPr lang="en-US" smtClean="0"/>
          </a:p>
        </p:txBody>
      </p:sp>
      <p:sp>
        <p:nvSpPr>
          <p:cNvPr id="2051" name="Zástupný symbol tex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smtClean="0"/>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89FCFA6-2486-453D-9B20-BCA5664AEFD6}"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Zástupný symbol nadpisu 21"/>
          <p:cNvSpPr>
            <a:spLocks noGrp="1"/>
          </p:cNvSpPr>
          <p:nvPr>
            <p:ph type="title"/>
          </p:nvPr>
        </p:nvSpPr>
        <p:spPr>
          <a:xfrm>
            <a:off x="609600" y="228600"/>
            <a:ext cx="8153400" cy="990600"/>
          </a:xfrm>
          <a:prstGeom prst="rect">
            <a:avLst/>
          </a:prstGeom>
        </p:spPr>
        <p:txBody>
          <a:bodyPr vert="horz" anchor="ctr">
            <a:normAutofit/>
          </a:bodyPr>
          <a:lstStyle/>
          <a:p>
            <a:r>
              <a:rPr kumimoji="0" lang="sk-SK" smtClean="0"/>
              <a:t>Upravte štýly predlohy textu</a:t>
            </a:r>
            <a:endParaRPr kumimoji="0" lang="en-US"/>
          </a:p>
        </p:txBody>
      </p:sp>
      <p:sp>
        <p:nvSpPr>
          <p:cNvPr id="13" name="Zástupný symbol textu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sk-SK" smtClean="0"/>
              <a:t>Upravte štýl predlohy textu.</a:t>
            </a:r>
          </a:p>
          <a:p>
            <a:pPr lvl="1" eaLnBrk="1" latinLnBrk="0" hangingPunct="1"/>
            <a:r>
              <a:rPr kumimoji="0" lang="sk-SK" smtClean="0"/>
              <a:t>Druhá úroveň</a:t>
            </a:r>
          </a:p>
          <a:p>
            <a:pPr lvl="2" eaLnBrk="1" latinLnBrk="0" hangingPunct="1"/>
            <a:r>
              <a:rPr kumimoji="0" lang="sk-SK" smtClean="0"/>
              <a:t>Tretia úroveň</a:t>
            </a:r>
          </a:p>
          <a:p>
            <a:pPr lvl="3" eaLnBrk="1" latinLnBrk="0" hangingPunct="1"/>
            <a:r>
              <a:rPr kumimoji="0" lang="sk-SK" smtClean="0"/>
              <a:t>Štvrtá úroveň</a:t>
            </a:r>
          </a:p>
          <a:p>
            <a:pPr lvl="4" eaLnBrk="1" latinLnBrk="0" hangingPunct="1"/>
            <a:r>
              <a:rPr kumimoji="0" lang="sk-SK" smtClean="0"/>
              <a:t>Piata úroveň</a:t>
            </a:r>
            <a:endParaRPr kumimoji="0" lang="en-US"/>
          </a:p>
        </p:txBody>
      </p:sp>
      <p:sp>
        <p:nvSpPr>
          <p:cNvPr id="14" name="Zástupný symbol dátumu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F92E2F3-A957-4897-AE39-228CC061DCDB}" type="datetimeFigureOut">
              <a:rPr lang="sk-SK" smtClean="0">
                <a:solidFill>
                  <a:srgbClr val="775F55"/>
                </a:solidFill>
              </a:rPr>
              <a:pPr/>
              <a:t>28. 11. 2012</a:t>
            </a:fld>
            <a:endParaRPr lang="sk-SK">
              <a:solidFill>
                <a:srgbClr val="775F55"/>
              </a:solidFill>
            </a:endParaRPr>
          </a:p>
        </p:txBody>
      </p:sp>
      <p:sp>
        <p:nvSpPr>
          <p:cNvPr id="3" name="Zástupný symbol päty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sk-SK">
              <a:solidFill>
                <a:srgbClr val="775F55"/>
              </a:solidFill>
            </a:endParaRPr>
          </a:p>
        </p:txBody>
      </p:sp>
      <p:sp>
        <p:nvSpPr>
          <p:cNvPr id="7" name="Obdĺžnik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bdĺžnik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Obdĺžnik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Zástupný symbol čísla snímky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6EC84D80-3779-453A-ADA2-5F0F5F321983}"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20000"/>
              </a:spcBef>
              <a:spcAft>
                <a:spcPct val="0"/>
              </a:spcAft>
              <a:buFont typeface="Arial" charset="0"/>
              <a:buChar char="•"/>
              <a:defRPr/>
            </a:pPr>
            <a:endParaRPr lang="en-US" sz="3200">
              <a:solidFill>
                <a:prstClr val="black"/>
              </a:solidFill>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20000"/>
              </a:spcBef>
              <a:spcAft>
                <a:spcPct val="0"/>
              </a:spcAft>
              <a:buFont typeface="Arial" charset="0"/>
              <a:buChar char="•"/>
              <a:defRPr/>
            </a:pPr>
            <a:endParaRPr lang="en-US" sz="3200">
              <a:solidFill>
                <a:prstClr val="black"/>
              </a:solidFill>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spcBef>
                <a:spcPct val="20000"/>
              </a:spcBef>
              <a:buFont typeface="Arial" charset="0"/>
              <a:buChar char="•"/>
              <a:defRPr kumimoji="0" sz="1200">
                <a:solidFill>
                  <a:schemeClr val="tx2">
                    <a:shade val="90000"/>
                  </a:schemeClr>
                </a:solidFill>
              </a:defRPr>
            </a:lvl1pPr>
          </a:lstStyle>
          <a:p>
            <a:pPr fontAlgn="base">
              <a:spcAft>
                <a:spcPct val="0"/>
              </a:spcAft>
              <a:defRPr/>
            </a:pPr>
            <a:fld id="{B0F83DE2-12CC-4EF3-B04D-A31D40DCC9DD}" type="datetimeFigureOut">
              <a:rPr lang="en-US">
                <a:solidFill>
                  <a:srgbClr val="04617B">
                    <a:shade val="90000"/>
                  </a:srgbClr>
                </a:solidFill>
                <a:latin typeface="Calibri" pitchFamily="34" charset="0"/>
              </a:rPr>
              <a:pPr fontAlgn="base">
                <a:spcAft>
                  <a:spcPct val="0"/>
                </a:spcAft>
                <a:defRPr/>
              </a:pPr>
              <a:t>11/28/2012</a:t>
            </a:fld>
            <a:endParaRPr lang="en-US">
              <a:solidFill>
                <a:srgbClr val="04617B">
                  <a:shade val="90000"/>
                </a:srgbClr>
              </a:solidFill>
              <a:latin typeface="Calibri" pitchFamily="34"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spcBef>
                <a:spcPct val="20000"/>
              </a:spcBef>
              <a:buFont typeface="Arial" charset="0"/>
              <a:buChar char="•"/>
              <a:defRPr kumimoji="0" sz="1200">
                <a:solidFill>
                  <a:schemeClr val="tx2">
                    <a:shade val="90000"/>
                  </a:schemeClr>
                </a:solidFill>
              </a:defRPr>
            </a:lvl1pPr>
          </a:lstStyle>
          <a:p>
            <a:pPr fontAlgn="base">
              <a:spcAft>
                <a:spcPct val="0"/>
              </a:spcAft>
              <a:defRPr/>
            </a:pPr>
            <a:endParaRPr lang="en-US">
              <a:solidFill>
                <a:srgbClr val="04617B">
                  <a:shade val="90000"/>
                </a:srgbClr>
              </a:solidFill>
              <a:latin typeface="Calibri" pitchFamily="34"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spcBef>
                <a:spcPct val="20000"/>
              </a:spcBef>
              <a:buFont typeface="Arial" charset="0"/>
              <a:buChar char="•"/>
              <a:defRPr kumimoji="0" sz="1200">
                <a:solidFill>
                  <a:schemeClr val="tx2">
                    <a:shade val="90000"/>
                  </a:schemeClr>
                </a:solidFill>
              </a:defRPr>
            </a:lvl1pPr>
          </a:lstStyle>
          <a:p>
            <a:pPr fontAlgn="base">
              <a:spcAft>
                <a:spcPct val="0"/>
              </a:spcAft>
              <a:defRPr/>
            </a:pPr>
            <a:fld id="{A052F752-3F42-48EA-96DF-DEBE11D23C55}" type="slidenum">
              <a:rPr lang="en-US">
                <a:solidFill>
                  <a:srgbClr val="04617B">
                    <a:shade val="90000"/>
                  </a:srgbClr>
                </a:solidFill>
                <a:latin typeface="Calibri" pitchFamily="34" charset="0"/>
              </a:rPr>
              <a:pPr fontAlgn="base">
                <a:spcAft>
                  <a:spcPct val="0"/>
                </a:spcAft>
                <a:defRPr/>
              </a:pPr>
              <a:t>‹#›</a:t>
            </a:fld>
            <a:endParaRPr lang="en-US">
              <a:solidFill>
                <a:srgbClr val="04617B">
                  <a:shade val="90000"/>
                </a:srgbClr>
              </a:solidFill>
              <a:latin typeface="Calibri" pitchFamily="34" charset="0"/>
            </a:endParaRPr>
          </a:p>
        </p:txBody>
      </p:sp>
      <p:grpSp>
        <p:nvGrpSpPr>
          <p:cNvPr id="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20000"/>
                </a:spcBef>
                <a:spcAft>
                  <a:spcPct val="0"/>
                </a:spcAft>
                <a:buFont typeface="Arial" charset="0"/>
                <a:buChar char="•"/>
                <a:defRPr/>
              </a:pPr>
              <a:endParaRPr lang="en-US" sz="3200">
                <a:solidFill>
                  <a:srgbClr val="000000"/>
                </a:solidFill>
                <a:latin typeface="Calibri"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20000"/>
                </a:spcBef>
                <a:spcAft>
                  <a:spcPct val="0"/>
                </a:spcAft>
                <a:buFont typeface="Arial" charset="0"/>
                <a:buChar char="•"/>
                <a:defRPr/>
              </a:pPr>
              <a:endParaRPr lang="en-US" sz="3200">
                <a:solidFill>
                  <a:srgbClr val="000000"/>
                </a:solidFill>
                <a:latin typeface="Calibri" pitchFamily="34" charset="0"/>
              </a:endParaRPr>
            </a:p>
          </p:txBody>
        </p:sp>
      </p:gr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7561263" cy="49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50825" y="1196975"/>
            <a:ext cx="8642350"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50825" y="6453188"/>
            <a:ext cx="2530475"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fontAlgn="base">
              <a:spcBef>
                <a:spcPct val="0"/>
              </a:spcBef>
              <a:spcAft>
                <a:spcPct val="0"/>
              </a:spcAft>
              <a:defRPr/>
            </a:pPr>
            <a:r>
              <a:rPr lang="sk-SK">
                <a:solidFill>
                  <a:srgbClr val="000000"/>
                </a:solidFill>
              </a:rPr>
              <a:t>22 – 23 November 2012</a:t>
            </a:r>
            <a:endParaRPr lang="en-US">
              <a:solidFill>
                <a:srgbClr val="000000"/>
              </a:solidFill>
            </a:endParaRPr>
          </a:p>
        </p:txBody>
      </p:sp>
      <p:sp>
        <p:nvSpPr>
          <p:cNvPr id="1029" name="Rectangle 5"/>
          <p:cNvSpPr>
            <a:spLocks noGrp="1" noChangeArrowheads="1"/>
          </p:cNvSpPr>
          <p:nvPr>
            <p:ph type="ftr" sz="quarter" idx="3"/>
          </p:nvPr>
        </p:nvSpPr>
        <p:spPr bwMode="auto">
          <a:xfrm>
            <a:off x="3124200" y="6453188"/>
            <a:ext cx="2895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Arial" charset="0"/>
              </a:defRPr>
            </a:lvl1pPr>
          </a:lstStyle>
          <a:p>
            <a:pPr fontAlgn="base">
              <a:spcBef>
                <a:spcPct val="0"/>
              </a:spcBef>
              <a:spcAft>
                <a:spcPct val="0"/>
              </a:spcAft>
              <a:defRPr/>
            </a:pPr>
            <a:r>
              <a:rPr lang="en-US">
                <a:solidFill>
                  <a:srgbClr val="000000"/>
                </a:solidFill>
              </a:rPr>
              <a:t>WIKT 2012, Smolenice</a:t>
            </a:r>
          </a:p>
        </p:txBody>
      </p:sp>
      <p:sp>
        <p:nvSpPr>
          <p:cNvPr id="1030" name="Rectangle 6"/>
          <p:cNvSpPr>
            <a:spLocks noGrp="1" noChangeArrowheads="1"/>
          </p:cNvSpPr>
          <p:nvPr>
            <p:ph type="sldNum" sz="quarter" idx="4"/>
          </p:nvPr>
        </p:nvSpPr>
        <p:spPr bwMode="auto">
          <a:xfrm>
            <a:off x="6732588"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fontAlgn="base">
              <a:spcBef>
                <a:spcPct val="0"/>
              </a:spcBef>
              <a:spcAft>
                <a:spcPct val="0"/>
              </a:spcAft>
              <a:defRPr/>
            </a:pPr>
            <a:fld id="{9D2E2B94-9AB0-442D-8043-24B3F0334780}"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1031" name="Picture 7"/>
          <p:cNvPicPr>
            <a:picLocks noChangeAspect="1" noChangeArrowheads="1"/>
          </p:cNvPicPr>
          <p:nvPr userDrawn="1"/>
        </p:nvPicPr>
        <p:blipFill>
          <a:blip r:embed="rId13" cstate="print"/>
          <a:srcRect/>
          <a:stretch>
            <a:fillRect/>
          </a:stretch>
        </p:blipFill>
        <p:spPr bwMode="auto">
          <a:xfrm>
            <a:off x="8050213" y="44450"/>
            <a:ext cx="985837" cy="985838"/>
          </a:xfrm>
          <a:prstGeom prst="rect">
            <a:avLst/>
          </a:prstGeom>
          <a:noFill/>
          <a:ln w="9525">
            <a:noFill/>
            <a:miter lim="800000"/>
            <a:headEnd/>
            <a:tailEnd/>
          </a:ln>
        </p:spPr>
      </p:pic>
      <p:sp>
        <p:nvSpPr>
          <p:cNvPr id="1034" name="Rectangle 10"/>
          <p:cNvSpPr>
            <a:spLocks noChangeArrowheads="1"/>
          </p:cNvSpPr>
          <p:nvPr userDrawn="1"/>
        </p:nvSpPr>
        <p:spPr bwMode="auto">
          <a:xfrm rot="10800000" flipH="1">
            <a:off x="0" y="906463"/>
            <a:ext cx="7812088" cy="36512"/>
          </a:xfrm>
          <a:prstGeom prst="rect">
            <a:avLst/>
          </a:prstGeom>
          <a:gradFill rotWithShape="1">
            <a:gsLst>
              <a:gs pos="0">
                <a:srgbClr val="6699FF">
                  <a:gamma/>
                  <a:tint val="39216"/>
                  <a:invGamma/>
                </a:srgbClr>
              </a:gs>
              <a:gs pos="100000">
                <a:srgbClr val="6699FF">
                  <a:alpha val="10001"/>
                </a:srgbClr>
              </a:gs>
            </a:gsLst>
            <a:lin ang="0" scaled="1"/>
          </a:gradFill>
          <a:ln w="9525">
            <a:noFill/>
            <a:miter lim="800000"/>
            <a:headEnd/>
            <a:tailEnd/>
          </a:ln>
          <a:effectLst/>
        </p:spPr>
        <p:txBody>
          <a:bodyPr wrap="none" anchor="ctr"/>
          <a:lstStyle/>
          <a:p>
            <a:pPr fontAlgn="base">
              <a:spcBef>
                <a:spcPct val="0"/>
              </a:spcBef>
              <a:spcAft>
                <a:spcPct val="0"/>
              </a:spcAft>
              <a:defRPr/>
            </a:pPr>
            <a:endParaRPr lang="sk-SK" sz="1600">
              <a:solidFill>
                <a:srgbClr val="000000"/>
              </a:solidFill>
            </a:endParaRPr>
          </a:p>
        </p:txBody>
      </p:sp>
      <p:sp>
        <p:nvSpPr>
          <p:cNvPr id="1036" name="Rectangle 12"/>
          <p:cNvSpPr>
            <a:spLocks noChangeArrowheads="1"/>
          </p:cNvSpPr>
          <p:nvPr userDrawn="1"/>
        </p:nvSpPr>
        <p:spPr bwMode="auto">
          <a:xfrm flipH="1">
            <a:off x="7596188" y="6272213"/>
            <a:ext cx="1547812" cy="36512"/>
          </a:xfrm>
          <a:prstGeom prst="rect">
            <a:avLst/>
          </a:prstGeom>
          <a:gradFill rotWithShape="1">
            <a:gsLst>
              <a:gs pos="0">
                <a:srgbClr val="6699FF">
                  <a:gamma/>
                  <a:tint val="39216"/>
                  <a:invGamma/>
                </a:srgbClr>
              </a:gs>
              <a:gs pos="100000">
                <a:srgbClr val="6699FF">
                  <a:alpha val="10001"/>
                </a:srgbClr>
              </a:gs>
            </a:gsLst>
            <a:lin ang="0" scaled="1"/>
          </a:gradFill>
          <a:ln w="9525">
            <a:noFill/>
            <a:miter lim="800000"/>
            <a:headEnd/>
            <a:tailEnd/>
          </a:ln>
          <a:effectLst/>
        </p:spPr>
        <p:txBody>
          <a:bodyPr wrap="none" anchor="ctr"/>
          <a:lstStyle/>
          <a:p>
            <a:pPr fontAlgn="base">
              <a:spcBef>
                <a:spcPct val="0"/>
              </a:spcBef>
              <a:spcAft>
                <a:spcPct val="0"/>
              </a:spcAft>
              <a:defRPr/>
            </a:pPr>
            <a:endParaRPr lang="sk-SK" sz="1600">
              <a:solidFill>
                <a:srgbClr val="000000"/>
              </a:solidFill>
            </a:endParaRP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rgbClr val="000099"/>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b="1">
          <a:solidFill>
            <a:srgbClr val="000099"/>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2400" b="1">
          <a:solidFill>
            <a:srgbClr val="000099"/>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2400" b="1">
          <a:solidFill>
            <a:srgbClr val="000099"/>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2400" b="1">
          <a:solidFill>
            <a:srgbClr val="000099"/>
          </a:solidFill>
          <a:effectLst>
            <a:outerShdw blurRad="38100" dist="38100" dir="2700000" algn="tl">
              <a:srgbClr val="C0C0C0"/>
            </a:outerShdw>
          </a:effectLst>
          <a:latin typeface="Arial" charset="0"/>
        </a:defRPr>
      </a:lvl5pPr>
      <a:lvl6pPr marL="457200" algn="l" rtl="0" fontAlgn="base">
        <a:spcBef>
          <a:spcPct val="0"/>
        </a:spcBef>
        <a:spcAft>
          <a:spcPct val="0"/>
        </a:spcAft>
        <a:defRPr sz="2400" b="1">
          <a:solidFill>
            <a:srgbClr val="000099"/>
          </a:solidFill>
          <a:effectLst>
            <a:outerShdw blurRad="38100" dist="38100" dir="2700000" algn="tl">
              <a:srgbClr val="C0C0C0"/>
            </a:outerShdw>
          </a:effectLst>
          <a:latin typeface="Arial" charset="0"/>
        </a:defRPr>
      </a:lvl6pPr>
      <a:lvl7pPr marL="914400" algn="l" rtl="0" fontAlgn="base">
        <a:spcBef>
          <a:spcPct val="0"/>
        </a:spcBef>
        <a:spcAft>
          <a:spcPct val="0"/>
        </a:spcAft>
        <a:defRPr sz="2400" b="1">
          <a:solidFill>
            <a:srgbClr val="000099"/>
          </a:solidFill>
          <a:effectLst>
            <a:outerShdw blurRad="38100" dist="38100" dir="2700000" algn="tl">
              <a:srgbClr val="C0C0C0"/>
            </a:outerShdw>
          </a:effectLst>
          <a:latin typeface="Arial" charset="0"/>
        </a:defRPr>
      </a:lvl7pPr>
      <a:lvl8pPr marL="1371600" algn="l" rtl="0" fontAlgn="base">
        <a:spcBef>
          <a:spcPct val="0"/>
        </a:spcBef>
        <a:spcAft>
          <a:spcPct val="0"/>
        </a:spcAft>
        <a:defRPr sz="2400" b="1">
          <a:solidFill>
            <a:srgbClr val="000099"/>
          </a:solidFill>
          <a:effectLst>
            <a:outerShdw blurRad="38100" dist="38100" dir="2700000" algn="tl">
              <a:srgbClr val="C0C0C0"/>
            </a:outerShdw>
          </a:effectLst>
          <a:latin typeface="Arial" charset="0"/>
        </a:defRPr>
      </a:lvl8pPr>
      <a:lvl9pPr marL="1828800" algn="l" rtl="0" fontAlgn="base">
        <a:spcBef>
          <a:spcPct val="0"/>
        </a:spcBef>
        <a:spcAft>
          <a:spcPct val="0"/>
        </a:spcAft>
        <a:defRPr sz="2400" b="1">
          <a:solidFill>
            <a:srgbClr val="000099"/>
          </a:solidFill>
          <a:effectLst>
            <a:outerShdw blurRad="38100" dist="38100" dir="2700000" algn="tl">
              <a:srgbClr val="C0C0C0"/>
            </a:outerShdw>
          </a:effectLst>
          <a:latin typeface="Arial" charset="0"/>
        </a:defRPr>
      </a:lvl9pPr>
    </p:titleStyle>
    <p:bodyStyle>
      <a:lvl1pPr marL="254000" indent="-254000" algn="l" rtl="0" eaLnBrk="0" fontAlgn="base" hangingPunct="0">
        <a:spcBef>
          <a:spcPct val="20000"/>
        </a:spcBef>
        <a:spcAft>
          <a:spcPct val="0"/>
        </a:spcAft>
        <a:buClr>
          <a:srgbClr val="0066CC"/>
        </a:buClr>
        <a:buChar char="•"/>
        <a:defRPr sz="2000">
          <a:solidFill>
            <a:schemeClr val="tx1"/>
          </a:solidFill>
          <a:latin typeface="+mn-lt"/>
          <a:ea typeface="+mn-ea"/>
          <a:cs typeface="+mn-cs"/>
        </a:defRPr>
      </a:lvl1pPr>
      <a:lvl2pPr marL="719138" indent="-285750" algn="l" rtl="0" eaLnBrk="0" fontAlgn="base" hangingPunct="0">
        <a:spcBef>
          <a:spcPct val="20000"/>
        </a:spcBef>
        <a:spcAft>
          <a:spcPct val="0"/>
        </a:spcAft>
        <a:buChar char="–"/>
        <a:defRPr b="1">
          <a:solidFill>
            <a:schemeClr val="bg2"/>
          </a:solidFill>
          <a:latin typeface="+mn-lt"/>
        </a:defRPr>
      </a:lvl2pPr>
      <a:lvl3pPr marL="1127125" indent="-228600" algn="l" rtl="0" eaLnBrk="0" fontAlgn="base" hangingPunct="0">
        <a:spcBef>
          <a:spcPct val="20000"/>
        </a:spcBef>
        <a:spcAft>
          <a:spcPct val="0"/>
        </a:spcAft>
        <a:buClr>
          <a:srgbClr val="0066CC"/>
        </a:buClr>
        <a:buChar char="•"/>
        <a:defRPr sz="1600">
          <a:solidFill>
            <a:schemeClr val="tx1"/>
          </a:solidFill>
          <a:latin typeface="+mn-lt"/>
        </a:defRPr>
      </a:lvl3pPr>
      <a:lvl4pPr marL="1535113" indent="-228600" algn="l" rtl="0" eaLnBrk="0" fontAlgn="base" hangingPunct="0">
        <a:spcBef>
          <a:spcPct val="20000"/>
        </a:spcBef>
        <a:spcAft>
          <a:spcPct val="0"/>
        </a:spcAft>
        <a:buChar char="–"/>
        <a:defRPr sz="1400" b="1">
          <a:solidFill>
            <a:schemeClr val="bg2"/>
          </a:solidFill>
          <a:latin typeface="+mn-lt"/>
        </a:defRPr>
      </a:lvl4pPr>
      <a:lvl5pPr marL="1943100" indent="-228600" algn="l" rtl="0" eaLnBrk="0" fontAlgn="base" hangingPunct="0">
        <a:spcBef>
          <a:spcPct val="20000"/>
        </a:spcBef>
        <a:spcAft>
          <a:spcPct val="0"/>
        </a:spcAft>
        <a:buChar char="»"/>
        <a:defRPr sz="1400">
          <a:solidFill>
            <a:schemeClr val="tx1"/>
          </a:solidFill>
          <a:latin typeface="+mn-lt"/>
        </a:defRPr>
      </a:lvl5pPr>
      <a:lvl6pPr marL="2400300" indent="-228600" algn="l" rtl="0" fontAlgn="base">
        <a:spcBef>
          <a:spcPct val="20000"/>
        </a:spcBef>
        <a:spcAft>
          <a:spcPct val="0"/>
        </a:spcAft>
        <a:buChar char="»"/>
        <a:defRPr sz="1400">
          <a:solidFill>
            <a:schemeClr val="tx1"/>
          </a:solidFill>
          <a:latin typeface="+mn-lt"/>
        </a:defRPr>
      </a:lvl6pPr>
      <a:lvl7pPr marL="2857500" indent="-228600" algn="l" rtl="0" fontAlgn="base">
        <a:spcBef>
          <a:spcPct val="20000"/>
        </a:spcBef>
        <a:spcAft>
          <a:spcPct val="0"/>
        </a:spcAft>
        <a:buChar char="»"/>
        <a:defRPr sz="1400">
          <a:solidFill>
            <a:schemeClr val="tx1"/>
          </a:solidFill>
          <a:latin typeface="+mn-lt"/>
        </a:defRPr>
      </a:lvl7pPr>
      <a:lvl8pPr marL="3314700" indent="-228600" algn="l" rtl="0" fontAlgn="base">
        <a:spcBef>
          <a:spcPct val="20000"/>
        </a:spcBef>
        <a:spcAft>
          <a:spcPct val="0"/>
        </a:spcAft>
        <a:buChar char="»"/>
        <a:defRPr sz="1400">
          <a:solidFill>
            <a:schemeClr val="tx1"/>
          </a:solidFill>
          <a:latin typeface="+mn-lt"/>
        </a:defRPr>
      </a:lvl8pPr>
      <a:lvl9pPr marL="3771900" indent="-228600" algn="l" rtl="0" fontAlgn="base">
        <a:spcBef>
          <a:spcPct val="20000"/>
        </a:spcBef>
        <a:spcAft>
          <a:spcPct val="0"/>
        </a:spcAft>
        <a:buChar char="»"/>
        <a:defRPr sz="1400">
          <a:solidFill>
            <a:schemeClr val="tx1"/>
          </a:solidFill>
          <a:latin typeface="+mn-lt"/>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7561263" cy="49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50825" y="1196975"/>
            <a:ext cx="8642350"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50825" y="6453188"/>
            <a:ext cx="2530475"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fontAlgn="base">
              <a:spcBef>
                <a:spcPct val="0"/>
              </a:spcBef>
              <a:spcAft>
                <a:spcPct val="0"/>
              </a:spcAft>
              <a:defRPr/>
            </a:pPr>
            <a:r>
              <a:rPr lang="sk-SK">
                <a:solidFill>
                  <a:srgbClr val="000000"/>
                </a:solidFill>
              </a:rPr>
              <a:t>22 – 23 November 2012</a:t>
            </a:r>
            <a:endParaRPr lang="en-US">
              <a:solidFill>
                <a:srgbClr val="000000"/>
              </a:solidFill>
            </a:endParaRPr>
          </a:p>
        </p:txBody>
      </p:sp>
      <p:sp>
        <p:nvSpPr>
          <p:cNvPr id="1029" name="Rectangle 5"/>
          <p:cNvSpPr>
            <a:spLocks noGrp="1" noChangeArrowheads="1"/>
          </p:cNvSpPr>
          <p:nvPr>
            <p:ph type="ftr" sz="quarter" idx="3"/>
          </p:nvPr>
        </p:nvSpPr>
        <p:spPr bwMode="auto">
          <a:xfrm>
            <a:off x="3124200" y="6453188"/>
            <a:ext cx="2895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Arial" charset="0"/>
              </a:defRPr>
            </a:lvl1pPr>
          </a:lstStyle>
          <a:p>
            <a:pPr fontAlgn="base">
              <a:spcBef>
                <a:spcPct val="0"/>
              </a:spcBef>
              <a:spcAft>
                <a:spcPct val="0"/>
              </a:spcAft>
              <a:defRPr/>
            </a:pPr>
            <a:r>
              <a:rPr lang="en-US">
                <a:solidFill>
                  <a:srgbClr val="000000"/>
                </a:solidFill>
              </a:rPr>
              <a:t>WIKT 2012, Smolenice</a:t>
            </a:r>
          </a:p>
        </p:txBody>
      </p:sp>
      <p:sp>
        <p:nvSpPr>
          <p:cNvPr id="1030" name="Rectangle 6"/>
          <p:cNvSpPr>
            <a:spLocks noGrp="1" noChangeArrowheads="1"/>
          </p:cNvSpPr>
          <p:nvPr>
            <p:ph type="sldNum" sz="quarter" idx="4"/>
          </p:nvPr>
        </p:nvSpPr>
        <p:spPr bwMode="auto">
          <a:xfrm>
            <a:off x="6732588"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fontAlgn="base">
              <a:spcBef>
                <a:spcPct val="0"/>
              </a:spcBef>
              <a:spcAft>
                <a:spcPct val="0"/>
              </a:spcAft>
              <a:defRPr/>
            </a:pPr>
            <a:fld id="{5B6501D8-C14D-40D6-9B8E-6804D8D1011D}"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1031" name="Picture 7"/>
          <p:cNvPicPr>
            <a:picLocks noChangeAspect="1" noChangeArrowheads="1"/>
          </p:cNvPicPr>
          <p:nvPr userDrawn="1"/>
        </p:nvPicPr>
        <p:blipFill>
          <a:blip r:embed="rId13" cstate="print"/>
          <a:srcRect/>
          <a:stretch>
            <a:fillRect/>
          </a:stretch>
        </p:blipFill>
        <p:spPr bwMode="auto">
          <a:xfrm>
            <a:off x="8050213" y="44450"/>
            <a:ext cx="985837" cy="985838"/>
          </a:xfrm>
          <a:prstGeom prst="rect">
            <a:avLst/>
          </a:prstGeom>
          <a:noFill/>
          <a:ln w="9525">
            <a:noFill/>
            <a:miter lim="800000"/>
            <a:headEnd/>
            <a:tailEnd/>
          </a:ln>
        </p:spPr>
      </p:pic>
      <p:sp>
        <p:nvSpPr>
          <p:cNvPr id="1034" name="Rectangle 10"/>
          <p:cNvSpPr>
            <a:spLocks noChangeArrowheads="1"/>
          </p:cNvSpPr>
          <p:nvPr userDrawn="1"/>
        </p:nvSpPr>
        <p:spPr bwMode="auto">
          <a:xfrm rot="10800000" flipH="1">
            <a:off x="0" y="906463"/>
            <a:ext cx="7812088" cy="36512"/>
          </a:xfrm>
          <a:prstGeom prst="rect">
            <a:avLst/>
          </a:prstGeom>
          <a:gradFill rotWithShape="1">
            <a:gsLst>
              <a:gs pos="0">
                <a:srgbClr val="6699FF">
                  <a:gamma/>
                  <a:tint val="39216"/>
                  <a:invGamma/>
                </a:srgbClr>
              </a:gs>
              <a:gs pos="100000">
                <a:srgbClr val="6699FF">
                  <a:alpha val="10001"/>
                </a:srgbClr>
              </a:gs>
            </a:gsLst>
            <a:lin ang="0" scaled="1"/>
          </a:gradFill>
          <a:ln w="9525">
            <a:noFill/>
            <a:miter lim="800000"/>
            <a:headEnd/>
            <a:tailEnd/>
          </a:ln>
          <a:effectLst/>
        </p:spPr>
        <p:txBody>
          <a:bodyPr wrap="none" anchor="ctr"/>
          <a:lstStyle/>
          <a:p>
            <a:pPr fontAlgn="base">
              <a:spcBef>
                <a:spcPct val="0"/>
              </a:spcBef>
              <a:spcAft>
                <a:spcPct val="0"/>
              </a:spcAft>
              <a:defRPr/>
            </a:pPr>
            <a:endParaRPr lang="sk-SK" sz="1600">
              <a:solidFill>
                <a:srgbClr val="000000"/>
              </a:solidFill>
            </a:endParaRPr>
          </a:p>
        </p:txBody>
      </p:sp>
      <p:sp>
        <p:nvSpPr>
          <p:cNvPr id="1036" name="Rectangle 12"/>
          <p:cNvSpPr>
            <a:spLocks noChangeArrowheads="1"/>
          </p:cNvSpPr>
          <p:nvPr userDrawn="1"/>
        </p:nvSpPr>
        <p:spPr bwMode="auto">
          <a:xfrm flipH="1">
            <a:off x="7596188" y="6272213"/>
            <a:ext cx="1547812" cy="36512"/>
          </a:xfrm>
          <a:prstGeom prst="rect">
            <a:avLst/>
          </a:prstGeom>
          <a:gradFill rotWithShape="1">
            <a:gsLst>
              <a:gs pos="0">
                <a:srgbClr val="6699FF">
                  <a:gamma/>
                  <a:tint val="39216"/>
                  <a:invGamma/>
                </a:srgbClr>
              </a:gs>
              <a:gs pos="100000">
                <a:srgbClr val="6699FF">
                  <a:alpha val="10001"/>
                </a:srgbClr>
              </a:gs>
            </a:gsLst>
            <a:lin ang="0" scaled="1"/>
          </a:gradFill>
          <a:ln w="9525">
            <a:noFill/>
            <a:miter lim="800000"/>
            <a:headEnd/>
            <a:tailEnd/>
          </a:ln>
          <a:effectLst/>
        </p:spPr>
        <p:txBody>
          <a:bodyPr wrap="none" anchor="ctr"/>
          <a:lstStyle/>
          <a:p>
            <a:pPr fontAlgn="base">
              <a:spcBef>
                <a:spcPct val="0"/>
              </a:spcBef>
              <a:spcAft>
                <a:spcPct val="0"/>
              </a:spcAft>
              <a:defRPr/>
            </a:pPr>
            <a:endParaRPr lang="sk-SK" sz="1600">
              <a:solidFill>
                <a:srgbClr val="000000"/>
              </a:solidFill>
            </a:endParaRPr>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rgbClr val="000099"/>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b="1">
          <a:solidFill>
            <a:srgbClr val="000099"/>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2400" b="1">
          <a:solidFill>
            <a:srgbClr val="000099"/>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2400" b="1">
          <a:solidFill>
            <a:srgbClr val="000099"/>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2400" b="1">
          <a:solidFill>
            <a:srgbClr val="000099"/>
          </a:solidFill>
          <a:effectLst>
            <a:outerShdw blurRad="38100" dist="38100" dir="2700000" algn="tl">
              <a:srgbClr val="C0C0C0"/>
            </a:outerShdw>
          </a:effectLst>
          <a:latin typeface="Arial" charset="0"/>
        </a:defRPr>
      </a:lvl5pPr>
      <a:lvl6pPr marL="457200" algn="l" rtl="0" fontAlgn="base">
        <a:spcBef>
          <a:spcPct val="0"/>
        </a:spcBef>
        <a:spcAft>
          <a:spcPct val="0"/>
        </a:spcAft>
        <a:defRPr sz="2400" b="1">
          <a:solidFill>
            <a:srgbClr val="000099"/>
          </a:solidFill>
          <a:effectLst>
            <a:outerShdw blurRad="38100" dist="38100" dir="2700000" algn="tl">
              <a:srgbClr val="C0C0C0"/>
            </a:outerShdw>
          </a:effectLst>
          <a:latin typeface="Arial" charset="0"/>
        </a:defRPr>
      </a:lvl6pPr>
      <a:lvl7pPr marL="914400" algn="l" rtl="0" fontAlgn="base">
        <a:spcBef>
          <a:spcPct val="0"/>
        </a:spcBef>
        <a:spcAft>
          <a:spcPct val="0"/>
        </a:spcAft>
        <a:defRPr sz="2400" b="1">
          <a:solidFill>
            <a:srgbClr val="000099"/>
          </a:solidFill>
          <a:effectLst>
            <a:outerShdw blurRad="38100" dist="38100" dir="2700000" algn="tl">
              <a:srgbClr val="C0C0C0"/>
            </a:outerShdw>
          </a:effectLst>
          <a:latin typeface="Arial" charset="0"/>
        </a:defRPr>
      </a:lvl7pPr>
      <a:lvl8pPr marL="1371600" algn="l" rtl="0" fontAlgn="base">
        <a:spcBef>
          <a:spcPct val="0"/>
        </a:spcBef>
        <a:spcAft>
          <a:spcPct val="0"/>
        </a:spcAft>
        <a:defRPr sz="2400" b="1">
          <a:solidFill>
            <a:srgbClr val="000099"/>
          </a:solidFill>
          <a:effectLst>
            <a:outerShdw blurRad="38100" dist="38100" dir="2700000" algn="tl">
              <a:srgbClr val="C0C0C0"/>
            </a:outerShdw>
          </a:effectLst>
          <a:latin typeface="Arial" charset="0"/>
        </a:defRPr>
      </a:lvl8pPr>
      <a:lvl9pPr marL="1828800" algn="l" rtl="0" fontAlgn="base">
        <a:spcBef>
          <a:spcPct val="0"/>
        </a:spcBef>
        <a:spcAft>
          <a:spcPct val="0"/>
        </a:spcAft>
        <a:defRPr sz="2400" b="1">
          <a:solidFill>
            <a:srgbClr val="000099"/>
          </a:solidFill>
          <a:effectLst>
            <a:outerShdw blurRad="38100" dist="38100" dir="2700000" algn="tl">
              <a:srgbClr val="C0C0C0"/>
            </a:outerShdw>
          </a:effectLst>
          <a:latin typeface="Arial" charset="0"/>
        </a:defRPr>
      </a:lvl9pPr>
    </p:titleStyle>
    <p:bodyStyle>
      <a:lvl1pPr marL="254000" indent="-254000" algn="l" rtl="0" eaLnBrk="0" fontAlgn="base" hangingPunct="0">
        <a:spcBef>
          <a:spcPct val="20000"/>
        </a:spcBef>
        <a:spcAft>
          <a:spcPct val="0"/>
        </a:spcAft>
        <a:buClr>
          <a:srgbClr val="0066CC"/>
        </a:buClr>
        <a:buChar char="•"/>
        <a:defRPr sz="2000">
          <a:solidFill>
            <a:schemeClr val="tx1"/>
          </a:solidFill>
          <a:latin typeface="+mn-lt"/>
          <a:ea typeface="+mn-ea"/>
          <a:cs typeface="+mn-cs"/>
        </a:defRPr>
      </a:lvl1pPr>
      <a:lvl2pPr marL="719138" indent="-285750" algn="l" rtl="0" eaLnBrk="0" fontAlgn="base" hangingPunct="0">
        <a:spcBef>
          <a:spcPct val="20000"/>
        </a:spcBef>
        <a:spcAft>
          <a:spcPct val="0"/>
        </a:spcAft>
        <a:buChar char="–"/>
        <a:defRPr b="1">
          <a:solidFill>
            <a:schemeClr val="bg2"/>
          </a:solidFill>
          <a:latin typeface="+mn-lt"/>
        </a:defRPr>
      </a:lvl2pPr>
      <a:lvl3pPr marL="1127125" indent="-228600" algn="l" rtl="0" eaLnBrk="0" fontAlgn="base" hangingPunct="0">
        <a:spcBef>
          <a:spcPct val="20000"/>
        </a:spcBef>
        <a:spcAft>
          <a:spcPct val="0"/>
        </a:spcAft>
        <a:buClr>
          <a:srgbClr val="0066CC"/>
        </a:buClr>
        <a:buChar char="•"/>
        <a:defRPr sz="1600">
          <a:solidFill>
            <a:schemeClr val="tx1"/>
          </a:solidFill>
          <a:latin typeface="+mn-lt"/>
        </a:defRPr>
      </a:lvl3pPr>
      <a:lvl4pPr marL="1535113" indent="-228600" algn="l" rtl="0" eaLnBrk="0" fontAlgn="base" hangingPunct="0">
        <a:spcBef>
          <a:spcPct val="20000"/>
        </a:spcBef>
        <a:spcAft>
          <a:spcPct val="0"/>
        </a:spcAft>
        <a:buChar char="–"/>
        <a:defRPr sz="1400" b="1">
          <a:solidFill>
            <a:schemeClr val="bg2"/>
          </a:solidFill>
          <a:latin typeface="+mn-lt"/>
        </a:defRPr>
      </a:lvl4pPr>
      <a:lvl5pPr marL="1943100" indent="-228600" algn="l" rtl="0" eaLnBrk="0" fontAlgn="base" hangingPunct="0">
        <a:spcBef>
          <a:spcPct val="20000"/>
        </a:spcBef>
        <a:spcAft>
          <a:spcPct val="0"/>
        </a:spcAft>
        <a:buChar char="»"/>
        <a:defRPr sz="1400">
          <a:solidFill>
            <a:schemeClr val="tx1"/>
          </a:solidFill>
          <a:latin typeface="+mn-lt"/>
        </a:defRPr>
      </a:lvl5pPr>
      <a:lvl6pPr marL="2400300" indent="-228600" algn="l" rtl="0" fontAlgn="base">
        <a:spcBef>
          <a:spcPct val="20000"/>
        </a:spcBef>
        <a:spcAft>
          <a:spcPct val="0"/>
        </a:spcAft>
        <a:buChar char="»"/>
        <a:defRPr sz="1400">
          <a:solidFill>
            <a:schemeClr val="tx1"/>
          </a:solidFill>
          <a:latin typeface="+mn-lt"/>
        </a:defRPr>
      </a:lvl6pPr>
      <a:lvl7pPr marL="2857500" indent="-228600" algn="l" rtl="0" fontAlgn="base">
        <a:spcBef>
          <a:spcPct val="20000"/>
        </a:spcBef>
        <a:spcAft>
          <a:spcPct val="0"/>
        </a:spcAft>
        <a:buChar char="»"/>
        <a:defRPr sz="1400">
          <a:solidFill>
            <a:schemeClr val="tx1"/>
          </a:solidFill>
          <a:latin typeface="+mn-lt"/>
        </a:defRPr>
      </a:lvl7pPr>
      <a:lvl8pPr marL="3314700" indent="-228600" algn="l" rtl="0" fontAlgn="base">
        <a:spcBef>
          <a:spcPct val="20000"/>
        </a:spcBef>
        <a:spcAft>
          <a:spcPct val="0"/>
        </a:spcAft>
        <a:buChar char="»"/>
        <a:defRPr sz="1400">
          <a:solidFill>
            <a:schemeClr val="tx1"/>
          </a:solidFill>
          <a:latin typeface="+mn-lt"/>
        </a:defRPr>
      </a:lvl8pPr>
      <a:lvl9pPr marL="3771900" indent="-228600" algn="l" rtl="0" fontAlgn="base">
        <a:spcBef>
          <a:spcPct val="20000"/>
        </a:spcBef>
        <a:spcAft>
          <a:spcPct val="0"/>
        </a:spcAft>
        <a:buChar char="»"/>
        <a:defRPr sz="1400">
          <a:solidFill>
            <a:schemeClr val="tx1"/>
          </a:solidFill>
          <a:latin typeface="+mn-lt"/>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37C1CB-F78A-47E3-A457-6DC3028634B6}" type="datetimeFigureOut">
              <a:rPr lang="sk-SK" smtClean="0">
                <a:solidFill>
                  <a:prstClr val="black">
                    <a:tint val="75000"/>
                  </a:prstClr>
                </a:solidFill>
              </a:rPr>
              <a:pPr/>
              <a:t>28. 11. 2012</a:t>
            </a:fld>
            <a:endParaRPr lang="sk-SK">
              <a:solidFill>
                <a:prstClr val="black">
                  <a:tint val="75000"/>
                </a:prstClr>
              </a:solidFill>
            </a:endParaRPr>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solidFill>
                <a:prstClr val="black">
                  <a:tint val="75000"/>
                </a:prstClr>
              </a:solidFill>
            </a:endParaRPr>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A9BE07-2077-41CF-945A-0CF4BE989D8C}" type="slidenum">
              <a:rPr lang="sk-SK" smtClean="0">
                <a:solidFill>
                  <a:prstClr val="black">
                    <a:tint val="75000"/>
                  </a:prstClr>
                </a:solidFill>
              </a:rPr>
              <a:pPr/>
              <a:t>‹#›</a:t>
            </a:fld>
            <a:endParaRPr lang="sk-SK">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1.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0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1.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hyperlink" Target="mailto:laclavik.ui@savba.sk" TargetMode="External"/><Relationship Id="rId1" Type="http://schemas.openxmlformats.org/officeDocument/2006/relationships/slideLayout" Target="../slideLayouts/slideLayout82.xml"/><Relationship Id="rId6" Type="http://schemas.openxmlformats.org/officeDocument/2006/relationships/image" Target="../media/image26.png"/><Relationship Id="rId5" Type="http://schemas.openxmlformats.org/officeDocument/2006/relationships/image" Target="../media/image25.emf"/><Relationship Id="rId4" Type="http://schemas.openxmlformats.org/officeDocument/2006/relationships/image" Target="../media/image24.emf"/></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13.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pn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109.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pn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 Id="rId14" Type="http://schemas.openxmlformats.org/officeDocument/2006/relationships/image" Target="../media/image39.jpeg"/></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24.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15.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0.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35.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137.xml"/><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9.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158.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57.xml"/></Relationships>
</file>

<file path=ppt/slides/_rels/slide3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70.xml"/><Relationship Id="rId4" Type="http://schemas.openxmlformats.org/officeDocument/2006/relationships/image" Target="../media/image56.jpe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0.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078521" y="332656"/>
            <a:ext cx="6840760" cy="1152252"/>
          </a:xfrm>
        </p:spPr>
        <p:txBody>
          <a:bodyPr>
            <a:normAutofit/>
          </a:bodyPr>
          <a:lstStyle/>
          <a:p>
            <a:r>
              <a:rPr lang="en-US" sz="6600" b="1" dirty="0" err="1" smtClean="0"/>
              <a:t>Diskusn</a:t>
            </a:r>
            <a:r>
              <a:rPr lang="sk-SK" sz="6600" b="1" dirty="0" smtClean="0"/>
              <a:t>ý </a:t>
            </a:r>
            <a:r>
              <a:rPr lang="en-US" sz="6600" b="1" dirty="0" smtClean="0"/>
              <a:t> </a:t>
            </a:r>
            <a:r>
              <a:rPr lang="sk-SK" sz="6600" b="1" dirty="0" smtClean="0"/>
              <a:t>klub</a:t>
            </a:r>
            <a:endParaRPr lang="en-US" sz="6600" b="1" dirty="0"/>
          </a:p>
        </p:txBody>
      </p:sp>
      <p:sp>
        <p:nvSpPr>
          <p:cNvPr id="3" name="Nadpis 1"/>
          <p:cNvSpPr txBox="1">
            <a:spLocks/>
          </p:cNvSpPr>
          <p:nvPr/>
        </p:nvSpPr>
        <p:spPr>
          <a:xfrm>
            <a:off x="755576" y="2492896"/>
            <a:ext cx="7486650" cy="3816672"/>
          </a:xfrm>
          <a:prstGeom prst="rect">
            <a:avLst/>
          </a:prstGeom>
        </p:spPr>
        <p:txBody>
          <a:bodyPr anchor="ctr">
            <a:normAutofit fontScale="25000" lnSpcReduction="20000"/>
          </a:bodyPr>
          <a:lstStyle/>
          <a:p>
            <a:pPr algn="ctr">
              <a:defRPr/>
            </a:pPr>
            <a:r>
              <a:rPr lang="en-US" sz="35200" b="1" dirty="0">
                <a:latin typeface="Arial" pitchFamily="34" charset="0"/>
                <a:cs typeface="Arial" pitchFamily="34" charset="0"/>
              </a:rPr>
              <a:t>WIKT 2012</a:t>
            </a:r>
            <a:endParaRPr lang="sk-SK" sz="35200" b="1" dirty="0">
              <a:latin typeface="Arial" pitchFamily="34" charset="0"/>
              <a:cs typeface="Arial" pitchFamily="34" charset="0"/>
            </a:endParaRPr>
          </a:p>
          <a:p>
            <a:pPr algn="ctr">
              <a:defRPr/>
            </a:pPr>
            <a:endParaRPr lang="sk-SK" sz="8800" b="1" dirty="0">
              <a:latin typeface="Arial" pitchFamily="34" charset="0"/>
              <a:cs typeface="Arial" pitchFamily="34" charset="0"/>
            </a:endParaRPr>
          </a:p>
          <a:p>
            <a:pPr algn="ctr">
              <a:defRPr/>
            </a:pPr>
            <a:endParaRPr lang="sk-SK" sz="8800" b="1" dirty="0">
              <a:latin typeface="Arial" pitchFamily="34" charset="0"/>
              <a:cs typeface="Arial" pitchFamily="34" charset="0"/>
            </a:endParaRPr>
          </a:p>
          <a:p>
            <a:pPr algn="ctr">
              <a:defRPr/>
            </a:pPr>
            <a:endParaRPr lang="sk-SK" sz="8800" b="1" dirty="0">
              <a:latin typeface="Arial" pitchFamily="34" charset="0"/>
              <a:cs typeface="Arial" pitchFamily="34" charset="0"/>
            </a:endParaRPr>
          </a:p>
          <a:p>
            <a:pPr algn="ctr">
              <a:defRPr/>
            </a:pPr>
            <a:r>
              <a:rPr lang="en-US" sz="12800" b="1" dirty="0" smtClean="0">
                <a:latin typeface="Arial" pitchFamily="34" charset="0"/>
                <a:cs typeface="Arial" pitchFamily="34" charset="0"/>
              </a:rPr>
              <a:t>7th </a:t>
            </a:r>
            <a:r>
              <a:rPr lang="en-US" sz="12800" b="1" dirty="0">
                <a:latin typeface="Arial" pitchFamily="34" charset="0"/>
                <a:cs typeface="Arial" pitchFamily="34" charset="0"/>
              </a:rPr>
              <a:t>Workshop on Intelligent and Knowledge Oriented </a:t>
            </a:r>
            <a:r>
              <a:rPr lang="en-US" sz="12800" b="1" dirty="0" smtClean="0">
                <a:latin typeface="Arial" pitchFamily="34" charset="0"/>
                <a:cs typeface="Arial" pitchFamily="34" charset="0"/>
              </a:rPr>
              <a:t>Technologies</a:t>
            </a:r>
            <a:br>
              <a:rPr lang="en-US" sz="12800" b="1" dirty="0" smtClean="0">
                <a:latin typeface="Arial" pitchFamily="34" charset="0"/>
                <a:cs typeface="Arial" pitchFamily="34" charset="0"/>
              </a:rPr>
            </a:br>
            <a:endParaRPr lang="en-US" sz="12800" b="1" dirty="0" smtClean="0">
              <a:latin typeface="Arial" pitchFamily="34" charset="0"/>
              <a:cs typeface="Arial" pitchFamily="34" charset="0"/>
            </a:endParaRPr>
          </a:p>
          <a:p>
            <a:pPr algn="ctr">
              <a:defRPr/>
            </a:pPr>
            <a:r>
              <a:rPr lang="sk-SK" sz="12800" b="1" dirty="0">
                <a:latin typeface="Arial" pitchFamily="34" charset="0"/>
                <a:cs typeface="Arial" pitchFamily="34" charset="0"/>
              </a:rPr>
              <a:t>Smolenice</a:t>
            </a:r>
            <a:r>
              <a:rPr lang="en-US" sz="12800" b="1" dirty="0">
                <a:latin typeface="Arial" pitchFamily="34" charset="0"/>
                <a:cs typeface="Arial" pitchFamily="34" charset="0"/>
              </a:rPr>
              <a:t>, 22.-23. </a:t>
            </a:r>
            <a:r>
              <a:rPr lang="en-US" sz="12800" b="1" dirty="0" err="1">
                <a:latin typeface="Arial" pitchFamily="34" charset="0"/>
                <a:cs typeface="Arial" pitchFamily="34" charset="0"/>
              </a:rPr>
              <a:t>november</a:t>
            </a:r>
            <a:r>
              <a:rPr lang="en-US" sz="12800" b="1" dirty="0">
                <a:latin typeface="Arial" pitchFamily="34" charset="0"/>
                <a:cs typeface="Arial" pitchFamily="34" charset="0"/>
              </a:rPr>
              <a:t> </a:t>
            </a:r>
            <a:r>
              <a:rPr lang="en-US" sz="12800" b="1" dirty="0" smtClean="0">
                <a:latin typeface="Arial" pitchFamily="34" charset="0"/>
                <a:cs typeface="Arial" pitchFamily="34" charset="0"/>
              </a:rPr>
              <a:t>2012</a:t>
            </a:r>
            <a:endParaRPr lang="sk-SK" sz="12800" b="1" dirty="0">
              <a:latin typeface="Arial" pitchFamily="34" charset="0"/>
              <a:cs typeface="Arial" pitchFamily="34" charset="0"/>
            </a:endParaRPr>
          </a:p>
        </p:txBody>
      </p:sp>
    </p:spTree>
    <p:extLst>
      <p:ext uri="{BB962C8B-B14F-4D97-AF65-F5344CB8AC3E}">
        <p14:creationId xmlns:p14="http://schemas.microsoft.com/office/powerpoint/2010/main" val="151110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t>Distribuované</a:t>
            </a:r>
            <a:r>
              <a:rPr lang="en-US" sz="3600" dirty="0"/>
              <a:t> </a:t>
            </a:r>
            <a:r>
              <a:rPr lang="en-US" sz="3600" dirty="0" err="1"/>
              <a:t>systémy</a:t>
            </a:r>
            <a:r>
              <a:rPr lang="en-US" sz="3600" dirty="0"/>
              <a:t> </a:t>
            </a:r>
            <a:br>
              <a:rPr lang="en-US" sz="3600" dirty="0"/>
            </a:br>
            <a:r>
              <a:rPr lang="en-US" sz="3600" dirty="0"/>
              <a:t>a </a:t>
            </a:r>
            <a:r>
              <a:rPr lang="en-US" sz="3600" dirty="0" err="1"/>
              <a:t>ich</a:t>
            </a:r>
            <a:r>
              <a:rPr lang="en-US" sz="3600" dirty="0"/>
              <a:t> </a:t>
            </a:r>
            <a:r>
              <a:rPr lang="en-US" sz="3600" dirty="0" err="1"/>
              <a:t>transakcie</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4548565"/>
              </p:ext>
            </p:extLst>
          </p:nvPr>
        </p:nvGraphicFramePr>
        <p:xfrm>
          <a:off x="3479800" y="960438"/>
          <a:ext cx="4657725" cy="5076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4755240" y="314107"/>
            <a:ext cx="4152889" cy="646331"/>
          </a:xfrm>
          <a:prstGeom prst="rect">
            <a:avLst/>
          </a:prstGeom>
        </p:spPr>
        <p:txBody>
          <a:bodyPr wrap="square">
            <a:spAutoFit/>
          </a:bodyPr>
          <a:lstStyle/>
          <a:p>
            <a:pPr algn="ctr" defTabSz="457200"/>
            <a:r>
              <a:rPr lang="en-US" dirty="0" err="1">
                <a:solidFill>
                  <a:prstClr val="white"/>
                </a:solidFill>
              </a:rPr>
              <a:t>Zabezpečenie</a:t>
            </a:r>
            <a:r>
              <a:rPr lang="en-US" dirty="0">
                <a:solidFill>
                  <a:prstClr val="white"/>
                </a:solidFill>
              </a:rPr>
              <a:t> </a:t>
            </a:r>
            <a:r>
              <a:rPr lang="en-US" dirty="0" err="1">
                <a:solidFill>
                  <a:prstClr val="white"/>
                </a:solidFill>
              </a:rPr>
              <a:t>transakcií</a:t>
            </a:r>
            <a:r>
              <a:rPr lang="en-US">
                <a:solidFill>
                  <a:prstClr val="white"/>
                </a:solidFill>
              </a:rPr>
              <a:t> </a:t>
            </a:r>
          </a:p>
          <a:p>
            <a:pPr algn="ctr" defTabSz="457200"/>
            <a:r>
              <a:rPr lang="en-US">
                <a:solidFill>
                  <a:prstClr val="white"/>
                </a:solidFill>
              </a:rPr>
              <a:t>v </a:t>
            </a:r>
            <a:r>
              <a:rPr lang="en-US" dirty="0" err="1">
                <a:solidFill>
                  <a:prstClr val="white"/>
                </a:solidFill>
              </a:rPr>
              <a:t>cloudových</a:t>
            </a:r>
            <a:r>
              <a:rPr lang="en-US" dirty="0">
                <a:solidFill>
                  <a:prstClr val="white"/>
                </a:solidFill>
              </a:rPr>
              <a:t> </a:t>
            </a:r>
            <a:r>
              <a:rPr lang="en-US" dirty="0" err="1">
                <a:solidFill>
                  <a:prstClr val="white"/>
                </a:solidFill>
              </a:rPr>
              <a:t>riešeniach</a:t>
            </a:r>
            <a:endParaRPr lang="en-US" dirty="0">
              <a:solidFill>
                <a:prstClr val="white"/>
              </a:solidFill>
            </a:endParaRPr>
          </a:p>
        </p:txBody>
      </p:sp>
      <p:sp>
        <p:nvSpPr>
          <p:cNvPr id="7" name="Rectangle 6"/>
          <p:cNvSpPr/>
          <p:nvPr/>
        </p:nvSpPr>
        <p:spPr>
          <a:xfrm>
            <a:off x="4808059" y="6245967"/>
            <a:ext cx="4100070" cy="369332"/>
          </a:xfrm>
          <a:prstGeom prst="rect">
            <a:avLst/>
          </a:prstGeom>
        </p:spPr>
        <p:txBody>
          <a:bodyPr wrap="square">
            <a:spAutoFit/>
          </a:bodyPr>
          <a:lstStyle/>
          <a:p>
            <a:pPr defTabSz="457200"/>
            <a:r>
              <a:rPr lang="en-US" dirty="0">
                <a:solidFill>
                  <a:prstClr val="white"/>
                </a:solidFill>
              </a:rPr>
              <a:t>Stanislav </a:t>
            </a:r>
            <a:r>
              <a:rPr lang="en-US" dirty="0" err="1">
                <a:solidFill>
                  <a:prstClr val="white"/>
                </a:solidFill>
              </a:rPr>
              <a:t>Dvorščák</a:t>
            </a:r>
            <a:r>
              <a:rPr lang="en-US" dirty="0">
                <a:solidFill>
                  <a:prstClr val="white"/>
                </a:solidFill>
              </a:rPr>
              <a:t>, </a:t>
            </a:r>
            <a:r>
              <a:rPr lang="en-US" dirty="0" err="1">
                <a:solidFill>
                  <a:prstClr val="white"/>
                </a:solidFill>
              </a:rPr>
              <a:t>Kristína</a:t>
            </a:r>
            <a:r>
              <a:rPr lang="en-US" dirty="0">
                <a:solidFill>
                  <a:prstClr val="white"/>
                </a:solidFill>
              </a:rPr>
              <a:t> </a:t>
            </a:r>
            <a:r>
              <a:rPr lang="en-US" dirty="0" err="1">
                <a:solidFill>
                  <a:prstClr val="white"/>
                </a:solidFill>
              </a:rPr>
              <a:t>Machová</a:t>
            </a:r>
            <a:endParaRPr lang="en-US" dirty="0">
              <a:solidFill>
                <a:prstClr val="white"/>
              </a:solidFill>
            </a:endParaRPr>
          </a:p>
        </p:txBody>
      </p:sp>
    </p:spTree>
    <p:extLst>
      <p:ext uri="{BB962C8B-B14F-4D97-AF65-F5344CB8AC3E}">
        <p14:creationId xmlns:p14="http://schemas.microsoft.com/office/powerpoint/2010/main" val="42602029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WIKT\2012\prezentacie\foto\smolenice18.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10175072" cy="6858000"/>
          </a:xfrm>
          <a:prstGeom prst="rect">
            <a:avLst/>
          </a:prstGeom>
          <a:ln>
            <a:noFill/>
          </a:ln>
          <a:effectLst>
            <a:outerShdw blurRad="292100" dist="139700" dir="2700000" algn="tl" rotWithShape="0">
              <a:srgbClr val="333333">
                <a:alpha val="65000"/>
              </a:srgbClr>
            </a:outerShdw>
          </a:effectLst>
        </p:spPr>
      </p:pic>
      <p:sp>
        <p:nvSpPr>
          <p:cNvPr id="2" name="Nadpis 1"/>
          <p:cNvSpPr>
            <a:spLocks noGrp="1"/>
          </p:cNvSpPr>
          <p:nvPr>
            <p:ph type="ctrTitle"/>
          </p:nvPr>
        </p:nvSpPr>
        <p:spPr>
          <a:xfrm>
            <a:off x="827584" y="980728"/>
            <a:ext cx="7704856" cy="4824536"/>
          </a:xfrm>
        </p:spPr>
        <p:txBody>
          <a:bodyPr>
            <a:normAutofit/>
          </a:bodyPr>
          <a:lstStyle/>
          <a:p>
            <a:pPr algn="l"/>
            <a:r>
              <a:rPr lang="en-US" b="1" dirty="0" err="1" smtClean="0"/>
              <a:t>Ján</a:t>
            </a:r>
            <a:r>
              <a:rPr lang="en-US" b="1" dirty="0" smtClean="0"/>
              <a:t> </a:t>
            </a:r>
            <a:r>
              <a:rPr lang="en-US" b="1" dirty="0" err="1" smtClean="0"/>
              <a:t>Janech</a:t>
            </a:r>
            <a:r>
              <a:rPr lang="sk-SK" dirty="0"/>
              <a:t/>
            </a:r>
            <a:br>
              <a:rPr lang="sk-SK" dirty="0"/>
            </a:br>
            <a:r>
              <a:rPr lang="sk-SK" dirty="0" smtClean="0"/>
              <a:t/>
            </a:r>
            <a:br>
              <a:rPr lang="sk-SK" dirty="0" smtClean="0"/>
            </a:br>
            <a:r>
              <a:rPr lang="sk-SK" dirty="0" smtClean="0"/>
              <a:t/>
            </a:r>
            <a:br>
              <a:rPr lang="sk-SK" dirty="0" smtClean="0"/>
            </a:br>
            <a:r>
              <a:rPr lang="sk-SK" dirty="0" smtClean="0"/>
              <a:t/>
            </a:r>
            <a:br>
              <a:rPr lang="sk-SK" dirty="0" smtClean="0"/>
            </a:br>
            <a:r>
              <a:rPr lang="da-DK" dirty="0" smtClean="0"/>
              <a:t>Distribuovaný databázový systém AD-DB .FRI</a:t>
            </a:r>
            <a:endParaRPr lang="sk-SK"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da-DK" sz="3600" dirty="0"/>
              <a:t>Distribuovaný databázový systém AD-DB .FRI</a:t>
            </a:r>
            <a:endParaRPr lang="sk-SK" sz="3600" dirty="0"/>
          </a:p>
        </p:txBody>
      </p:sp>
      <p:pic>
        <p:nvPicPr>
          <p:cNvPr id="36867" name="Zástupný symbol obsahu 5" descr="queryProcessingBroadcast.emf"/>
          <p:cNvPicPr>
            <a:picLocks noGrp="1" noChangeAspect="1"/>
          </p:cNvPicPr>
          <p:nvPr>
            <p:ph idx="1"/>
          </p:nvPr>
        </p:nvPicPr>
        <p:blipFill>
          <a:blip r:embed="rId3" cstate="print"/>
          <a:stretch>
            <a:fillRect/>
          </a:stretch>
        </p:blipFill>
        <p:spPr>
          <a:xfrm>
            <a:off x="214313" y="2703632"/>
            <a:ext cx="8715375" cy="3677696"/>
          </a:xfrm>
        </p:spPr>
      </p:pic>
      <p:sp>
        <p:nvSpPr>
          <p:cNvPr id="4" name="Zástupný symbol päty 3"/>
          <p:cNvSpPr>
            <a:spLocks noGrp="1"/>
          </p:cNvSpPr>
          <p:nvPr>
            <p:ph type="ftr" sz="quarter" idx="10"/>
          </p:nvPr>
        </p:nvSpPr>
        <p:spPr/>
        <p:txBody>
          <a:bodyPr/>
          <a:lstStyle/>
          <a:p>
            <a:pPr>
              <a:defRPr/>
            </a:pPr>
            <a:r>
              <a:rPr lang="en-US" dirty="0">
                <a:solidFill>
                  <a:prstClr val="white"/>
                </a:solidFill>
              </a:rPr>
              <a:t>Ján Janech</a:t>
            </a:r>
          </a:p>
        </p:txBody>
      </p:sp>
      <p:sp>
        <p:nvSpPr>
          <p:cNvPr id="6" name="Obdĺžnik 5"/>
          <p:cNvSpPr/>
          <p:nvPr/>
        </p:nvSpPr>
        <p:spPr>
          <a:xfrm>
            <a:off x="107504" y="908720"/>
            <a:ext cx="8928992" cy="1200329"/>
          </a:xfrm>
          <a:prstGeom prst="rect">
            <a:avLst/>
          </a:prstGeom>
        </p:spPr>
        <p:txBody>
          <a:bodyPr wrap="square">
            <a:spAutoFit/>
          </a:bodyPr>
          <a:lstStyle/>
          <a:p>
            <a:pPr marL="285750" indent="-285750" fontAlgn="base">
              <a:spcBef>
                <a:spcPct val="0"/>
              </a:spcBef>
              <a:spcAft>
                <a:spcPct val="0"/>
              </a:spcAft>
              <a:buFont typeface="Arial" pitchFamily="34" charset="0"/>
              <a:buChar char="•"/>
            </a:pPr>
            <a:r>
              <a:rPr lang="sk-SK" sz="2400" dirty="0">
                <a:solidFill>
                  <a:prstClr val="black"/>
                </a:solidFill>
                <a:cs typeface="Arial" charset="0"/>
              </a:rPr>
              <a:t>VANET – </a:t>
            </a:r>
            <a:r>
              <a:rPr lang="sk-SK" sz="2400" b="1" dirty="0" err="1">
                <a:solidFill>
                  <a:prstClr val="black"/>
                </a:solidFill>
                <a:cs typeface="Arial" charset="0"/>
              </a:rPr>
              <a:t>V</a:t>
            </a:r>
            <a:r>
              <a:rPr lang="sk-SK" sz="2400" dirty="0" err="1">
                <a:solidFill>
                  <a:prstClr val="black"/>
                </a:solidFill>
                <a:cs typeface="Arial" charset="0"/>
              </a:rPr>
              <a:t>ehicular</a:t>
            </a:r>
            <a:r>
              <a:rPr lang="sk-SK" sz="2400" dirty="0">
                <a:solidFill>
                  <a:prstClr val="black"/>
                </a:solidFill>
                <a:cs typeface="Arial" charset="0"/>
              </a:rPr>
              <a:t> </a:t>
            </a:r>
            <a:r>
              <a:rPr lang="sk-SK" sz="2400" b="1" dirty="0">
                <a:solidFill>
                  <a:prstClr val="black"/>
                </a:solidFill>
                <a:cs typeface="Arial" charset="0"/>
              </a:rPr>
              <a:t>A</a:t>
            </a:r>
            <a:r>
              <a:rPr lang="sk-SK" sz="2400" dirty="0">
                <a:solidFill>
                  <a:prstClr val="black"/>
                </a:solidFill>
                <a:cs typeface="Arial" charset="0"/>
              </a:rPr>
              <a:t>d-hoc </a:t>
            </a:r>
            <a:r>
              <a:rPr lang="sk-SK" sz="2400" b="1" dirty="0" err="1">
                <a:solidFill>
                  <a:prstClr val="black"/>
                </a:solidFill>
                <a:cs typeface="Arial" charset="0"/>
              </a:rPr>
              <a:t>Net</a:t>
            </a:r>
            <a:r>
              <a:rPr lang="sk-SK" sz="2400" dirty="0" err="1">
                <a:solidFill>
                  <a:prstClr val="black"/>
                </a:solidFill>
                <a:cs typeface="Arial" charset="0"/>
              </a:rPr>
              <a:t>work</a:t>
            </a:r>
            <a:r>
              <a:rPr lang="sk-SK" sz="2400" dirty="0">
                <a:solidFill>
                  <a:prstClr val="black"/>
                </a:solidFill>
                <a:cs typeface="Arial" charset="0"/>
              </a:rPr>
              <a:t> – automobilová</a:t>
            </a:r>
            <a:r>
              <a:rPr lang="en-US" sz="2400" dirty="0">
                <a:solidFill>
                  <a:prstClr val="black"/>
                </a:solidFill>
                <a:cs typeface="Arial" charset="0"/>
              </a:rPr>
              <a:t> </a:t>
            </a:r>
            <a:r>
              <a:rPr lang="sk-SK" sz="2400" dirty="0">
                <a:solidFill>
                  <a:prstClr val="black"/>
                </a:solidFill>
                <a:cs typeface="Arial" charset="0"/>
              </a:rPr>
              <a:t>ad-hoc sieť</a:t>
            </a:r>
          </a:p>
          <a:p>
            <a:pPr marL="285750" indent="-285750" fontAlgn="base">
              <a:spcBef>
                <a:spcPct val="0"/>
              </a:spcBef>
              <a:spcAft>
                <a:spcPct val="0"/>
              </a:spcAft>
              <a:buFont typeface="Arial" pitchFamily="34" charset="0"/>
              <a:buChar char="•"/>
            </a:pPr>
            <a:endParaRPr lang="en-US" sz="2400" dirty="0">
              <a:solidFill>
                <a:prstClr val="black"/>
              </a:solidFill>
              <a:cs typeface="Arial" charset="0"/>
            </a:endParaRPr>
          </a:p>
          <a:p>
            <a:pPr marL="285750" indent="-285750" fontAlgn="base">
              <a:spcBef>
                <a:spcPct val="0"/>
              </a:spcBef>
              <a:spcAft>
                <a:spcPct val="0"/>
              </a:spcAft>
              <a:buFont typeface="Arial" pitchFamily="34" charset="0"/>
              <a:buChar char="•"/>
            </a:pPr>
            <a:r>
              <a:rPr lang="en-US" sz="2400" dirty="0">
                <a:solidFill>
                  <a:prstClr val="black"/>
                </a:solidFill>
                <a:cs typeface="Arial" charset="0"/>
              </a:rPr>
              <a:t>AD-DB .FRI – </a:t>
            </a:r>
            <a:r>
              <a:rPr lang="sk-SK" sz="2400" dirty="0">
                <a:solidFill>
                  <a:prstClr val="black"/>
                </a:solidFill>
                <a:cs typeface="Arial" charset="0"/>
              </a:rPr>
              <a:t>distribuovaný databázový systém pre VANET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WIKT\2012\prezentacie\foto\smolenice18.jpg"/>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a:off x="0" y="0"/>
            <a:ext cx="10175072" cy="6858000"/>
          </a:xfrm>
          <a:prstGeom prst="rect">
            <a:avLst/>
          </a:prstGeom>
          <a:ln>
            <a:noFill/>
          </a:ln>
          <a:effectLst>
            <a:outerShdw blurRad="292100" dist="139700" dir="2700000" algn="tl" rotWithShape="0">
              <a:srgbClr val="333333">
                <a:alpha val="65000"/>
              </a:srgbClr>
            </a:outerShdw>
          </a:effectLst>
        </p:spPr>
      </p:pic>
      <p:sp>
        <p:nvSpPr>
          <p:cNvPr id="2" name="Nadpis 1"/>
          <p:cNvSpPr>
            <a:spLocks noGrp="1"/>
          </p:cNvSpPr>
          <p:nvPr>
            <p:ph type="ctrTitle"/>
          </p:nvPr>
        </p:nvSpPr>
        <p:spPr>
          <a:xfrm>
            <a:off x="827584" y="980728"/>
            <a:ext cx="8064896" cy="4824536"/>
          </a:xfrm>
        </p:spPr>
        <p:txBody>
          <a:bodyPr>
            <a:normAutofit/>
          </a:bodyPr>
          <a:lstStyle/>
          <a:p>
            <a:pPr algn="l"/>
            <a:r>
              <a:rPr lang="en-US" b="1" dirty="0" smtClean="0"/>
              <a:t>Michal </a:t>
            </a:r>
            <a:r>
              <a:rPr lang="en-US" b="1" dirty="0" err="1" smtClean="0"/>
              <a:t>Kompan</a:t>
            </a:r>
            <a:r>
              <a:rPr lang="en-US" b="1" dirty="0" smtClean="0"/>
              <a:t> a </a:t>
            </a:r>
            <a:r>
              <a:rPr lang="en-US" b="1" dirty="0" err="1" smtClean="0"/>
              <a:t>Mária</a:t>
            </a:r>
            <a:r>
              <a:rPr lang="en-US" b="1" dirty="0" smtClean="0"/>
              <a:t> Bieliková</a:t>
            </a:r>
            <a:r>
              <a:rPr lang="sk-SK" dirty="0"/>
              <a:t/>
            </a:r>
            <a:br>
              <a:rPr lang="sk-SK" dirty="0"/>
            </a:br>
            <a:r>
              <a:rPr lang="sk-SK" dirty="0" smtClean="0"/>
              <a:t/>
            </a:r>
            <a:br>
              <a:rPr lang="sk-SK" dirty="0" smtClean="0"/>
            </a:br>
            <a:r>
              <a:rPr lang="sk-SK" dirty="0" smtClean="0"/>
              <a:t/>
            </a:r>
            <a:br>
              <a:rPr lang="sk-SK" dirty="0" smtClean="0"/>
            </a:br>
            <a:r>
              <a:rPr lang="da-DK" dirty="0" smtClean="0"/>
              <a:t>Optimalizácia personalizovaného odporúčania skupinám a jednotlivcom</a:t>
            </a:r>
            <a:endParaRPr lang="sk-SK"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28600"/>
            <a:ext cx="8712968" cy="990600"/>
          </a:xfrm>
        </p:spPr>
        <p:txBody>
          <a:bodyPr>
            <a:noAutofit/>
          </a:bodyPr>
          <a:lstStyle/>
          <a:p>
            <a:pPr algn="ctr"/>
            <a:r>
              <a:rPr lang="sk-SK" sz="3600" b="1" dirty="0">
                <a:effectLst>
                  <a:outerShdw blurRad="38100" dist="38100" dir="2700000" algn="tl">
                    <a:srgbClr val="000000">
                      <a:alpha val="43137"/>
                    </a:srgbClr>
                  </a:outerShdw>
                </a:effectLst>
              </a:rPr>
              <a:t>Skupinové odporúčanie a modelovanie aktuálneho stavu používateľa</a:t>
            </a:r>
          </a:p>
        </p:txBody>
      </p:sp>
      <p:sp>
        <p:nvSpPr>
          <p:cNvPr id="3" name="Zástupný symbol obsahu 2"/>
          <p:cNvSpPr>
            <a:spLocks noGrp="1"/>
          </p:cNvSpPr>
          <p:nvPr>
            <p:ph sz="quarter" idx="1"/>
          </p:nvPr>
        </p:nvSpPr>
        <p:spPr/>
        <p:txBody>
          <a:bodyPr/>
          <a:lstStyle/>
          <a:p>
            <a:r>
              <a:rPr lang="sk-SK" dirty="0" err="1"/>
              <a:t>Predikované</a:t>
            </a:r>
            <a:r>
              <a:rPr lang="sk-SK" dirty="0"/>
              <a:t> hodnotenie neodráža aktuálny stav a </a:t>
            </a:r>
            <a:r>
              <a:rPr lang="sk-SK" dirty="0" smtClean="0"/>
              <a:t>preferencie</a:t>
            </a:r>
          </a:p>
          <a:p>
            <a:r>
              <a:rPr lang="sk-SK" dirty="0" smtClean="0"/>
              <a:t>Používateľ je ovplyvnený </a:t>
            </a:r>
          </a:p>
          <a:p>
            <a:pPr lvl="1"/>
            <a:r>
              <a:rPr lang="sk-SK" dirty="0" smtClean="0"/>
              <a:t>Sekvenciou prvkov</a:t>
            </a:r>
          </a:p>
          <a:p>
            <a:pPr lvl="1"/>
            <a:r>
              <a:rPr lang="sk-SK" dirty="0" smtClean="0"/>
              <a:t>Ostatnými používateľmi v skupine</a:t>
            </a:r>
          </a:p>
          <a:p>
            <a:pPr lvl="1"/>
            <a:r>
              <a:rPr lang="sk-SK" dirty="0" smtClean="0"/>
              <a:t>Kontextom v ktorom sa nachádza</a:t>
            </a:r>
          </a:p>
          <a:p>
            <a:r>
              <a:rPr lang="sk-SK" dirty="0" smtClean="0"/>
              <a:t>Model reflektujúci </a:t>
            </a:r>
            <a:r>
              <a:rPr lang="sk-SK" dirty="0" err="1" smtClean="0"/>
              <a:t>vnútro-skupinové</a:t>
            </a:r>
            <a:r>
              <a:rPr lang="sk-SK" dirty="0" smtClean="0"/>
              <a:t> procesy</a:t>
            </a:r>
            <a:endParaRPr lang="sk-SK" dirty="0"/>
          </a:p>
        </p:txBody>
      </p:sp>
      <p:pic>
        <p:nvPicPr>
          <p:cNvPr id="2050" name="Picture 2" descr="C:\Users\Michal\Desktop\Group Cropped.jpg"/>
          <p:cNvPicPr>
            <a:picLocks noChangeAspect="1" noChangeArrowheads="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47557"/>
          <a:stretch/>
        </p:blipFill>
        <p:spPr bwMode="auto">
          <a:xfrm>
            <a:off x="22785" y="5085184"/>
            <a:ext cx="9101673" cy="1772816"/>
          </a:xfrm>
          <a:prstGeom prst="rect">
            <a:avLst/>
          </a:prstGeom>
          <a:noFill/>
          <a:extLst>
            <a:ext uri="{909E8E84-426E-40DD-AFC4-6F175D3DCCD1}">
              <a14:hiddenFill xmlns:a14="http://schemas.microsoft.com/office/drawing/2010/main">
                <a:solidFill>
                  <a:srgbClr val="FFFFFF"/>
                </a:solidFill>
              </a14:hiddenFill>
            </a:ext>
          </a:extLst>
        </p:spPr>
      </p:pic>
      <p:sp>
        <p:nvSpPr>
          <p:cNvPr id="5" name="Obdĺžnik 4"/>
          <p:cNvSpPr/>
          <p:nvPr/>
        </p:nvSpPr>
        <p:spPr>
          <a:xfrm>
            <a:off x="0" y="5877272"/>
            <a:ext cx="9144000" cy="707886"/>
          </a:xfrm>
          <a:prstGeom prst="rect">
            <a:avLst/>
          </a:prstGeom>
        </p:spPr>
        <p:txBody>
          <a:bodyPr wrap="square">
            <a:spAutoFit/>
          </a:bodyPr>
          <a:lstStyle/>
          <a:p>
            <a:r>
              <a:rPr lang="en-US" sz="2000" b="1" dirty="0" smtClean="0"/>
              <a:t>Michal </a:t>
            </a:r>
            <a:r>
              <a:rPr lang="en-US" sz="2000" b="1" dirty="0" err="1" smtClean="0"/>
              <a:t>Kompan</a:t>
            </a:r>
            <a:r>
              <a:rPr lang="en-US" sz="2000" b="1" dirty="0" smtClean="0"/>
              <a:t> and </a:t>
            </a:r>
            <a:r>
              <a:rPr lang="en-US" sz="2000" b="1" dirty="0" err="1" smtClean="0"/>
              <a:t>Mária</a:t>
            </a:r>
            <a:r>
              <a:rPr lang="en-US" sz="2000" b="1" dirty="0" smtClean="0"/>
              <a:t> Bieliková</a:t>
            </a:r>
            <a:r>
              <a:rPr lang="sk-SK" sz="2000" b="1" dirty="0" smtClean="0"/>
              <a:t>: </a:t>
            </a:r>
          </a:p>
          <a:p>
            <a:r>
              <a:rPr lang="da-DK" sz="2000" dirty="0" smtClean="0"/>
              <a:t>Optimalizácia personalizovaného odporúčania skupinám a jednotlivcom</a:t>
            </a:r>
            <a:endParaRPr lang="sk-SK" sz="2000" dirty="0"/>
          </a:p>
        </p:txBody>
      </p:sp>
    </p:spTree>
    <p:extLst>
      <p:ext uri="{BB962C8B-B14F-4D97-AF65-F5344CB8AC3E}">
        <p14:creationId xmlns:p14="http://schemas.microsoft.com/office/powerpoint/2010/main" val="9775630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WIKT\2012\prezentacie\foto\smolenice18.jpg"/>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0"/>
            <a:ext cx="10175072" cy="6858000"/>
          </a:xfrm>
          <a:prstGeom prst="rect">
            <a:avLst/>
          </a:prstGeom>
          <a:ln>
            <a:noFill/>
          </a:ln>
          <a:effectLst>
            <a:outerShdw blurRad="292100" dist="139700" dir="2700000" algn="tl" rotWithShape="0">
              <a:srgbClr val="333333">
                <a:alpha val="65000"/>
              </a:srgbClr>
            </a:outerShdw>
          </a:effectLst>
        </p:spPr>
      </p:pic>
      <p:sp>
        <p:nvSpPr>
          <p:cNvPr id="2" name="Nadpis 1"/>
          <p:cNvSpPr>
            <a:spLocks noGrp="1"/>
          </p:cNvSpPr>
          <p:nvPr>
            <p:ph type="ctrTitle"/>
          </p:nvPr>
        </p:nvSpPr>
        <p:spPr>
          <a:xfrm>
            <a:off x="827584" y="980728"/>
            <a:ext cx="8316416" cy="4824536"/>
          </a:xfrm>
        </p:spPr>
        <p:txBody>
          <a:bodyPr>
            <a:normAutofit/>
          </a:bodyPr>
          <a:lstStyle/>
          <a:p>
            <a:pPr algn="l"/>
            <a:r>
              <a:rPr lang="en-US" b="1" dirty="0" smtClean="0"/>
              <a:t>Peter </a:t>
            </a:r>
            <a:r>
              <a:rPr lang="en-US" b="1" dirty="0" err="1" smtClean="0"/>
              <a:t>Koncz</a:t>
            </a:r>
            <a:r>
              <a:rPr lang="en-US" b="1" dirty="0" smtClean="0"/>
              <a:t> a </a:t>
            </a:r>
            <a:r>
              <a:rPr lang="en-US" b="1" dirty="0" err="1" smtClean="0"/>
              <a:t>Ján</a:t>
            </a:r>
            <a:r>
              <a:rPr lang="en-US" b="1" dirty="0" smtClean="0"/>
              <a:t> </a:t>
            </a:r>
            <a:r>
              <a:rPr lang="en-US" b="1" dirty="0" err="1" smtClean="0"/>
              <a:t>Paralič</a:t>
            </a:r>
            <a:r>
              <a:rPr lang="sk-SK" dirty="0"/>
              <a:t/>
            </a:r>
            <a:br>
              <a:rPr lang="sk-SK" dirty="0"/>
            </a:br>
            <a:r>
              <a:rPr lang="sk-SK" dirty="0" smtClean="0"/>
              <a:t/>
            </a:r>
            <a:br>
              <a:rPr lang="sk-SK" dirty="0" smtClean="0"/>
            </a:br>
            <a:r>
              <a:rPr lang="sk-SK" dirty="0" smtClean="0"/>
              <a:t/>
            </a:r>
            <a:br>
              <a:rPr lang="sk-SK" dirty="0" smtClean="0"/>
            </a:br>
            <a:r>
              <a:rPr lang="da-DK" dirty="0" smtClean="0"/>
              <a:t>Rozpoznávanie pomenovaných entít v úlohách automatickej geografickej anotácie textových zdrojov</a:t>
            </a:r>
            <a:endParaRPr lang="sk-SK"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lIns="91440" rIns="91440" bIns="45720" anchor="ctr"/>
          <a:lstStyle/>
          <a:p>
            <a:pPr algn="ctr" eaLnBrk="1" hangingPunct="1">
              <a:defRPr/>
            </a:pPr>
            <a:r>
              <a:rPr lang="sk-SK" sz="2800" b="1" dirty="0"/>
              <a:t>Rozpoznávanie pomenovaných entít v úlohách automatickej geografickej anotácie textových zdrojov</a:t>
            </a:r>
            <a:endParaRPr lang="cs-CZ" sz="2800" b="1" dirty="0" smtClean="0">
              <a:effectLst>
                <a:outerShdw blurRad="38100" dist="38100" dir="2700000" algn="tl">
                  <a:srgbClr val="C0C0C0"/>
                </a:outerShdw>
              </a:effectLst>
            </a:endParaRPr>
          </a:p>
        </p:txBody>
      </p:sp>
      <p:pic>
        <p:nvPicPr>
          <p:cNvPr id="5123" name="Zástupný symbol pro obsah 8"/>
          <p:cNvPicPr>
            <a:picLocks noGrp="1"/>
          </p:cNvPicPr>
          <p:nvPr>
            <p:ph idx="1"/>
          </p:nvPr>
        </p:nvPicPr>
        <p:blipFill>
          <a:blip r:embed="rId2" cstate="print"/>
          <a:srcRect/>
          <a:stretch>
            <a:fillRect/>
          </a:stretch>
        </p:blipFill>
        <p:spPr>
          <a:xfrm>
            <a:off x="571500" y="2316163"/>
            <a:ext cx="8001000" cy="4389437"/>
          </a:xfrm>
        </p:spPr>
      </p:pic>
      <p:sp>
        <p:nvSpPr>
          <p:cNvPr id="5124" name="Date Placeholder 3"/>
          <p:cNvSpPr txBox="1">
            <a:spLocks noGrp="1"/>
          </p:cNvSpPr>
          <p:nvPr/>
        </p:nvSpPr>
        <p:spPr bwMode="auto">
          <a:xfrm>
            <a:off x="2895600" y="1828800"/>
            <a:ext cx="3352800" cy="288925"/>
          </a:xfrm>
          <a:prstGeom prst="rect">
            <a:avLst/>
          </a:prstGeom>
          <a:noFill/>
          <a:ln w="9525">
            <a:noFill/>
            <a:miter lim="800000"/>
            <a:headEnd/>
            <a:tailEnd/>
          </a:ln>
        </p:spPr>
        <p:txBody>
          <a:bodyPr anchor="ctr"/>
          <a:lstStyle/>
          <a:p>
            <a:pPr algn="ctr" fontAlgn="base">
              <a:spcBef>
                <a:spcPct val="0"/>
              </a:spcBef>
              <a:spcAft>
                <a:spcPct val="0"/>
              </a:spcAft>
            </a:pPr>
            <a:r>
              <a:rPr lang="cs-CZ" sz="2000">
                <a:solidFill>
                  <a:srgbClr val="009DD9"/>
                </a:solidFill>
                <a:latin typeface="Verdana" pitchFamily="34" charset="0"/>
                <a:cs typeface="Arial" pitchFamily="34" charset="0"/>
              </a:rPr>
              <a:t>Peter Koncz a Ján Paralič</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WIKT\2012\prezentacie\foto\smolenice18.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10175072" cy="6858000"/>
          </a:xfrm>
          <a:prstGeom prst="rect">
            <a:avLst/>
          </a:prstGeom>
          <a:ln>
            <a:noFill/>
          </a:ln>
          <a:effectLst>
            <a:outerShdw blurRad="292100" dist="139700" dir="2700000" algn="tl" rotWithShape="0">
              <a:srgbClr val="333333">
                <a:alpha val="65000"/>
              </a:srgbClr>
            </a:outerShdw>
          </a:effectLst>
        </p:spPr>
      </p:pic>
      <p:sp>
        <p:nvSpPr>
          <p:cNvPr id="2" name="Nadpis 1"/>
          <p:cNvSpPr>
            <a:spLocks noGrp="1"/>
          </p:cNvSpPr>
          <p:nvPr>
            <p:ph type="ctrTitle"/>
          </p:nvPr>
        </p:nvSpPr>
        <p:spPr>
          <a:xfrm>
            <a:off x="827584" y="980728"/>
            <a:ext cx="7704856" cy="4824536"/>
          </a:xfrm>
        </p:spPr>
        <p:txBody>
          <a:bodyPr>
            <a:normAutofit/>
          </a:bodyPr>
          <a:lstStyle/>
          <a:p>
            <a:pPr algn="l"/>
            <a:r>
              <a:rPr lang="en-US" b="1" dirty="0" smtClean="0"/>
              <a:t>Marcel </a:t>
            </a:r>
            <a:r>
              <a:rPr lang="en-US" b="1" dirty="0" err="1" smtClean="0"/>
              <a:t>Kvassay</a:t>
            </a:r>
            <a:r>
              <a:rPr lang="en-US" b="1" dirty="0" smtClean="0"/>
              <a:t>, </a:t>
            </a:r>
            <a:r>
              <a:rPr lang="en-US" b="1" dirty="0" err="1" smtClean="0"/>
              <a:t>Ladislav</a:t>
            </a:r>
            <a:r>
              <a:rPr lang="en-US" b="1" dirty="0" smtClean="0"/>
              <a:t> </a:t>
            </a:r>
            <a:r>
              <a:rPr lang="en-US" b="1" dirty="0" err="1" smtClean="0"/>
              <a:t>Hluchý</a:t>
            </a:r>
            <a:r>
              <a:rPr lang="en-US" b="1" dirty="0" smtClean="0"/>
              <a:t>, </a:t>
            </a:r>
            <a:r>
              <a:rPr lang="en-US" b="1" dirty="0" err="1" smtClean="0"/>
              <a:t>Bartosz</a:t>
            </a:r>
            <a:r>
              <a:rPr lang="en-US" b="1" dirty="0" smtClean="0"/>
              <a:t> </a:t>
            </a:r>
            <a:r>
              <a:rPr lang="en-US" b="1" dirty="0" err="1" smtClean="0"/>
              <a:t>Kryza</a:t>
            </a:r>
            <a:r>
              <a:rPr lang="en-US" b="1" dirty="0" smtClean="0"/>
              <a:t> a </a:t>
            </a:r>
            <a:r>
              <a:rPr lang="en-US" b="1" dirty="0" err="1" smtClean="0"/>
              <a:t>Jacek</a:t>
            </a:r>
            <a:r>
              <a:rPr lang="en-US" b="1" dirty="0" smtClean="0"/>
              <a:t> </a:t>
            </a:r>
            <a:r>
              <a:rPr lang="en-US" b="1" dirty="0" err="1" smtClean="0"/>
              <a:t>Kitowski</a:t>
            </a:r>
            <a:r>
              <a:rPr lang="sk-SK" dirty="0"/>
              <a:t/>
            </a:r>
            <a:br>
              <a:rPr lang="sk-SK" dirty="0"/>
            </a:br>
            <a:r>
              <a:rPr lang="sk-SK" dirty="0" smtClean="0"/>
              <a:t/>
            </a:r>
            <a:br>
              <a:rPr lang="sk-SK" dirty="0" smtClean="0"/>
            </a:br>
            <a:r>
              <a:rPr lang="sk-SK" dirty="0" smtClean="0"/>
              <a:t/>
            </a:r>
            <a:br>
              <a:rPr lang="sk-SK" dirty="0" smtClean="0"/>
            </a:br>
            <a:r>
              <a:rPr lang="sk-SK" dirty="0" smtClean="0"/>
              <a:t/>
            </a:r>
            <a:br>
              <a:rPr lang="sk-SK" dirty="0" smtClean="0"/>
            </a:br>
            <a:r>
              <a:rPr lang="en-US" dirty="0" smtClean="0"/>
              <a:t>Interfacing between Ontologies and Real-Time Systems</a:t>
            </a:r>
            <a:endParaRPr lang="sk-SK"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bdĺžnik 43"/>
          <p:cNvSpPr/>
          <p:nvPr/>
        </p:nvSpPr>
        <p:spPr>
          <a:xfrm>
            <a:off x="3779838" y="4437063"/>
            <a:ext cx="5184775" cy="1800225"/>
          </a:xfrm>
          <a:prstGeom prst="rect">
            <a:avLst/>
          </a:prstGeom>
          <a:solidFill>
            <a:srgbClr val="FFFF00">
              <a:alpha val="30000"/>
            </a:srgbClr>
          </a:solidFill>
          <a:ln w="635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600">
              <a:solidFill>
                <a:srgbClr val="FFFFFF"/>
              </a:solidFill>
            </a:endParaRPr>
          </a:p>
        </p:txBody>
      </p:sp>
      <p:sp>
        <p:nvSpPr>
          <p:cNvPr id="39" name="Obdĺžnik 38"/>
          <p:cNvSpPr/>
          <p:nvPr/>
        </p:nvSpPr>
        <p:spPr>
          <a:xfrm>
            <a:off x="5219700" y="4652963"/>
            <a:ext cx="3600450" cy="1439862"/>
          </a:xfrm>
          <a:prstGeom prst="rect">
            <a:avLst/>
          </a:prstGeom>
          <a:solidFill>
            <a:srgbClr val="FFC000">
              <a:alpha val="30000"/>
            </a:srgbClr>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600">
              <a:solidFill>
                <a:srgbClr val="FFFFFF"/>
              </a:solidFill>
            </a:endParaRPr>
          </a:p>
        </p:txBody>
      </p:sp>
      <p:sp>
        <p:nvSpPr>
          <p:cNvPr id="2" name="Nadpis 1"/>
          <p:cNvSpPr>
            <a:spLocks noGrp="1"/>
          </p:cNvSpPr>
          <p:nvPr>
            <p:ph type="title"/>
          </p:nvPr>
        </p:nvSpPr>
        <p:spPr>
          <a:xfrm>
            <a:off x="250825" y="188913"/>
            <a:ext cx="7561263" cy="490537"/>
          </a:xfrm>
        </p:spPr>
        <p:txBody>
          <a:bodyPr/>
          <a:lstStyle/>
          <a:p>
            <a:pPr>
              <a:defRPr/>
            </a:pPr>
            <a:r>
              <a:rPr lang="en-GB" dirty="0" smtClean="0"/>
              <a:t>Interfacing between Ontologies and </a:t>
            </a:r>
            <a:br>
              <a:rPr lang="en-GB" dirty="0" smtClean="0"/>
            </a:br>
            <a:r>
              <a:rPr lang="en-GB" dirty="0" smtClean="0"/>
              <a:t>Real-Time Systems</a:t>
            </a:r>
            <a:endParaRPr lang="sk-SK" dirty="0"/>
          </a:p>
        </p:txBody>
      </p:sp>
      <p:sp>
        <p:nvSpPr>
          <p:cNvPr id="3077" name="Zástupný symbol dátumu 3"/>
          <p:cNvSpPr>
            <a:spLocks noGrp="1"/>
          </p:cNvSpPr>
          <p:nvPr>
            <p:ph type="dt" sz="quarter" idx="10"/>
          </p:nvPr>
        </p:nvSpPr>
        <p:spPr>
          <a:xfrm>
            <a:off x="251520" y="6309320"/>
            <a:ext cx="8713663" cy="548680"/>
          </a:xfrm>
          <a:noFill/>
        </p:spPr>
        <p:txBody>
          <a:bodyPr/>
          <a:lstStyle/>
          <a:p>
            <a:r>
              <a:rPr lang="sk-SK" sz="1800" i="1" dirty="0" smtClean="0"/>
              <a:t>Marcel </a:t>
            </a:r>
            <a:r>
              <a:rPr lang="sk-SK" sz="1800" i="1" dirty="0" err="1" smtClean="0"/>
              <a:t>Kvassay</a:t>
            </a:r>
            <a:r>
              <a:rPr lang="sk-SK" sz="1800" i="1" dirty="0" smtClean="0"/>
              <a:t>, Ladislav Hluchý, </a:t>
            </a:r>
            <a:r>
              <a:rPr lang="sk-SK" sz="1800" i="1" dirty="0" err="1" smtClean="0"/>
              <a:t>Bartosz</a:t>
            </a:r>
            <a:r>
              <a:rPr lang="sk-SK" sz="1800" i="1" dirty="0" smtClean="0"/>
              <a:t> </a:t>
            </a:r>
            <a:r>
              <a:rPr lang="sk-SK" sz="1800" i="1" dirty="0" err="1" smtClean="0"/>
              <a:t>Kryza</a:t>
            </a:r>
            <a:r>
              <a:rPr lang="sk-SK" sz="1800" i="1" dirty="0" smtClean="0"/>
              <a:t>, </a:t>
            </a:r>
            <a:r>
              <a:rPr lang="sk-SK" sz="1800" i="1" dirty="0" err="1" smtClean="0"/>
              <a:t>Jacek</a:t>
            </a:r>
            <a:r>
              <a:rPr lang="sk-SK" sz="1800" i="1" dirty="0" smtClean="0"/>
              <a:t> </a:t>
            </a:r>
            <a:r>
              <a:rPr lang="sk-SK" sz="1800" i="1" dirty="0" err="1" smtClean="0"/>
              <a:t>Kitowski</a:t>
            </a:r>
            <a:endParaRPr lang="en-US" sz="1800" dirty="0" smtClean="0">
              <a:solidFill>
                <a:srgbClr val="000000"/>
              </a:solidFill>
              <a:latin typeface="Arial" pitchFamily="34" charset="0"/>
            </a:endParaRPr>
          </a:p>
        </p:txBody>
      </p:sp>
      <p:pic>
        <p:nvPicPr>
          <p:cNvPr id="3080" name="Obrázok 16" descr="ontology2.png"/>
          <p:cNvPicPr>
            <a:picLocks noChangeAspect="1"/>
          </p:cNvPicPr>
          <p:nvPr/>
        </p:nvPicPr>
        <p:blipFill>
          <a:blip r:embed="rId3" cstate="print"/>
          <a:srcRect/>
          <a:stretch>
            <a:fillRect/>
          </a:stretch>
        </p:blipFill>
        <p:spPr bwMode="auto">
          <a:xfrm>
            <a:off x="3635375" y="1169988"/>
            <a:ext cx="5184775" cy="2619375"/>
          </a:xfrm>
          <a:prstGeom prst="rect">
            <a:avLst/>
          </a:prstGeom>
          <a:noFill/>
          <a:ln w="9525">
            <a:noFill/>
            <a:miter lim="800000"/>
            <a:headEnd/>
            <a:tailEnd/>
          </a:ln>
        </p:spPr>
      </p:pic>
      <p:sp>
        <p:nvSpPr>
          <p:cNvPr id="15" name="Obdĺžnik 14"/>
          <p:cNvSpPr/>
          <p:nvPr/>
        </p:nvSpPr>
        <p:spPr>
          <a:xfrm>
            <a:off x="107950" y="1052513"/>
            <a:ext cx="8891588" cy="2952750"/>
          </a:xfrm>
          <a:prstGeom prst="rect">
            <a:avLst/>
          </a:prstGeom>
          <a:solidFill>
            <a:srgbClr val="00B0F0">
              <a:alpha val="10000"/>
            </a:srgbClr>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600" dirty="0">
              <a:solidFill>
                <a:srgbClr val="FFFFFF"/>
              </a:solidFill>
            </a:endParaRPr>
          </a:p>
        </p:txBody>
      </p:sp>
      <p:sp>
        <p:nvSpPr>
          <p:cNvPr id="3082" name="BlokTextu 15"/>
          <p:cNvSpPr txBox="1">
            <a:spLocks noChangeArrowheads="1"/>
          </p:cNvSpPr>
          <p:nvPr/>
        </p:nvSpPr>
        <p:spPr bwMode="auto">
          <a:xfrm>
            <a:off x="395288" y="3284538"/>
            <a:ext cx="1765300" cy="400050"/>
          </a:xfrm>
          <a:prstGeom prst="rect">
            <a:avLst/>
          </a:prstGeom>
          <a:noFill/>
          <a:ln w="9525">
            <a:noFill/>
            <a:miter lim="800000"/>
            <a:headEnd/>
            <a:tailEnd/>
          </a:ln>
        </p:spPr>
        <p:txBody>
          <a:bodyPr wrap="none">
            <a:spAutoFit/>
          </a:bodyPr>
          <a:lstStyle/>
          <a:p>
            <a:pPr fontAlgn="base">
              <a:spcBef>
                <a:spcPct val="0"/>
              </a:spcBef>
              <a:spcAft>
                <a:spcPct val="0"/>
              </a:spcAft>
            </a:pPr>
            <a:r>
              <a:rPr lang="en-US" sz="2000" b="1">
                <a:solidFill>
                  <a:srgbClr val="6699FF"/>
                </a:solidFill>
              </a:rPr>
              <a:t>Inferred Data</a:t>
            </a:r>
            <a:endParaRPr lang="en-GB" sz="2000" b="1">
              <a:solidFill>
                <a:srgbClr val="6699FF"/>
              </a:solidFill>
            </a:endParaRPr>
          </a:p>
        </p:txBody>
      </p:sp>
      <p:sp>
        <p:nvSpPr>
          <p:cNvPr id="14" name="Obdĺžnik 13"/>
          <p:cNvSpPr/>
          <p:nvPr/>
        </p:nvSpPr>
        <p:spPr>
          <a:xfrm>
            <a:off x="179388" y="1196975"/>
            <a:ext cx="2305050" cy="1008063"/>
          </a:xfrm>
          <a:prstGeom prst="rect">
            <a:avLst/>
          </a:prstGeom>
          <a:solidFill>
            <a:srgbClr val="00B0F0">
              <a:alpha val="20000"/>
            </a:srgbClr>
          </a:solidFill>
          <a:ln w="63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en-US" sz="2000" b="1" dirty="0">
                <a:solidFill>
                  <a:srgbClr val="7030A0"/>
                </a:solidFill>
                <a:latin typeface="Arial Narrow" pitchFamily="34" charset="0"/>
              </a:rPr>
              <a:t>Ontology core</a:t>
            </a:r>
          </a:p>
          <a:p>
            <a:pPr fontAlgn="base">
              <a:spcBef>
                <a:spcPct val="0"/>
              </a:spcBef>
              <a:spcAft>
                <a:spcPct val="0"/>
              </a:spcAft>
              <a:buFont typeface="Arial" pitchFamily="34" charset="0"/>
              <a:buChar char="•"/>
              <a:defRPr/>
            </a:pPr>
            <a:r>
              <a:rPr lang="en-US" sz="2000" dirty="0">
                <a:solidFill>
                  <a:srgbClr val="0070C0"/>
                </a:solidFill>
                <a:latin typeface="Arial Narrow" pitchFamily="34" charset="0"/>
              </a:rPr>
              <a:t> class axioms</a:t>
            </a:r>
          </a:p>
          <a:p>
            <a:pPr fontAlgn="base">
              <a:spcBef>
                <a:spcPct val="0"/>
              </a:spcBef>
              <a:spcAft>
                <a:spcPct val="0"/>
              </a:spcAft>
              <a:buFont typeface="Arial" pitchFamily="34" charset="0"/>
              <a:buChar char="•"/>
              <a:defRPr/>
            </a:pPr>
            <a:r>
              <a:rPr lang="en-US" sz="2000" dirty="0">
                <a:solidFill>
                  <a:srgbClr val="0070C0"/>
                </a:solidFill>
                <a:latin typeface="Arial Narrow" pitchFamily="34" charset="0"/>
              </a:rPr>
              <a:t> individual assertions</a:t>
            </a:r>
            <a:endParaRPr lang="en-GB" sz="2000" dirty="0">
              <a:solidFill>
                <a:srgbClr val="0070C0"/>
              </a:solidFill>
              <a:latin typeface="Arial Narrow" pitchFamily="34" charset="0"/>
            </a:endParaRPr>
          </a:p>
        </p:txBody>
      </p:sp>
      <p:sp>
        <p:nvSpPr>
          <p:cNvPr id="25" name="Šípka dolu 24"/>
          <p:cNvSpPr/>
          <p:nvPr/>
        </p:nvSpPr>
        <p:spPr>
          <a:xfrm>
            <a:off x="395288" y="2420938"/>
            <a:ext cx="504825" cy="503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600">
              <a:solidFill>
                <a:srgbClr val="FFFFFF"/>
              </a:solidFill>
            </a:endParaRPr>
          </a:p>
        </p:txBody>
      </p:sp>
      <p:sp>
        <p:nvSpPr>
          <p:cNvPr id="26" name="Šípka doprava 25"/>
          <p:cNvSpPr/>
          <p:nvPr/>
        </p:nvSpPr>
        <p:spPr>
          <a:xfrm>
            <a:off x="2627313" y="1125538"/>
            <a:ext cx="504825" cy="503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600">
              <a:solidFill>
                <a:srgbClr val="FFFFFF"/>
              </a:solidFill>
            </a:endParaRPr>
          </a:p>
        </p:txBody>
      </p:sp>
      <p:sp>
        <p:nvSpPr>
          <p:cNvPr id="27" name="Šípka doprava 26"/>
          <p:cNvSpPr/>
          <p:nvPr/>
        </p:nvSpPr>
        <p:spPr>
          <a:xfrm rot="2700000">
            <a:off x="2516188" y="2389188"/>
            <a:ext cx="503237" cy="503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600">
              <a:solidFill>
                <a:srgbClr val="FFFFFF"/>
              </a:solidFill>
            </a:endParaRPr>
          </a:p>
        </p:txBody>
      </p:sp>
      <p:sp>
        <p:nvSpPr>
          <p:cNvPr id="28" name="Šípka doprava 27"/>
          <p:cNvSpPr/>
          <p:nvPr/>
        </p:nvSpPr>
        <p:spPr>
          <a:xfrm>
            <a:off x="2627313" y="1773238"/>
            <a:ext cx="504825" cy="503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600">
              <a:solidFill>
                <a:srgbClr val="FFFFFF"/>
              </a:solidFill>
            </a:endParaRPr>
          </a:p>
        </p:txBody>
      </p:sp>
      <p:sp>
        <p:nvSpPr>
          <p:cNvPr id="29" name="Šípka dolu 28"/>
          <p:cNvSpPr/>
          <p:nvPr/>
        </p:nvSpPr>
        <p:spPr>
          <a:xfrm>
            <a:off x="1835150" y="2420938"/>
            <a:ext cx="504825" cy="503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600">
              <a:solidFill>
                <a:srgbClr val="FFFFFF"/>
              </a:solidFill>
            </a:endParaRPr>
          </a:p>
        </p:txBody>
      </p:sp>
      <p:sp>
        <p:nvSpPr>
          <p:cNvPr id="30" name="Šípka dolu 29"/>
          <p:cNvSpPr/>
          <p:nvPr/>
        </p:nvSpPr>
        <p:spPr>
          <a:xfrm>
            <a:off x="1116013" y="2420938"/>
            <a:ext cx="503237" cy="503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600">
              <a:solidFill>
                <a:srgbClr val="FFFFFF"/>
              </a:solidFill>
            </a:endParaRPr>
          </a:p>
        </p:txBody>
      </p:sp>
      <p:sp>
        <p:nvSpPr>
          <p:cNvPr id="31" name="Šípka dolu 30"/>
          <p:cNvSpPr/>
          <p:nvPr/>
        </p:nvSpPr>
        <p:spPr>
          <a:xfrm>
            <a:off x="3995738" y="4076700"/>
            <a:ext cx="504825" cy="288925"/>
          </a:xfrm>
          <a:prstGeom prst="downArrow">
            <a:avLst>
              <a:gd name="adj1" fmla="val 50000"/>
              <a:gd name="adj2" fmla="val 74692"/>
            </a:avLst>
          </a:prstGeom>
          <a:solidFill>
            <a:srgbClr val="FFC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600">
              <a:solidFill>
                <a:srgbClr val="FFFFFF"/>
              </a:solidFill>
            </a:endParaRPr>
          </a:p>
        </p:txBody>
      </p:sp>
      <p:sp>
        <p:nvSpPr>
          <p:cNvPr id="33" name="Vývojový diagram: alternatívny proces 32"/>
          <p:cNvSpPr/>
          <p:nvPr/>
        </p:nvSpPr>
        <p:spPr>
          <a:xfrm>
            <a:off x="107950" y="5084763"/>
            <a:ext cx="2376488" cy="1152525"/>
          </a:xfrm>
          <a:prstGeom prst="flowChartAlternateProcess">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600">
              <a:solidFill>
                <a:srgbClr val="FFFFFF"/>
              </a:solidFill>
            </a:endParaRPr>
          </a:p>
        </p:txBody>
      </p:sp>
      <p:sp>
        <p:nvSpPr>
          <p:cNvPr id="3092" name="BlokTextu 33"/>
          <p:cNvSpPr txBox="1">
            <a:spLocks noChangeArrowheads="1"/>
          </p:cNvSpPr>
          <p:nvPr/>
        </p:nvSpPr>
        <p:spPr bwMode="auto">
          <a:xfrm>
            <a:off x="468313" y="5313363"/>
            <a:ext cx="1579562" cy="708025"/>
          </a:xfrm>
          <a:prstGeom prst="rect">
            <a:avLst/>
          </a:prstGeom>
          <a:noFill/>
          <a:ln w="9525">
            <a:noFill/>
            <a:miter lim="800000"/>
            <a:headEnd/>
            <a:tailEnd/>
          </a:ln>
        </p:spPr>
        <p:txBody>
          <a:bodyPr wrap="none">
            <a:spAutoFit/>
          </a:bodyPr>
          <a:lstStyle/>
          <a:p>
            <a:pPr algn="ctr" fontAlgn="base">
              <a:spcBef>
                <a:spcPct val="0"/>
              </a:spcBef>
              <a:spcAft>
                <a:spcPct val="0"/>
              </a:spcAft>
            </a:pPr>
            <a:r>
              <a:rPr lang="en-US" sz="2000" b="1">
                <a:solidFill>
                  <a:srgbClr val="00B050"/>
                </a:solidFill>
              </a:rPr>
              <a:t>Real-Time</a:t>
            </a:r>
            <a:br>
              <a:rPr lang="en-US" sz="2000" b="1">
                <a:solidFill>
                  <a:srgbClr val="00B050"/>
                </a:solidFill>
              </a:rPr>
            </a:br>
            <a:r>
              <a:rPr lang="en-US" sz="2000" b="1">
                <a:solidFill>
                  <a:srgbClr val="00B050"/>
                </a:solidFill>
              </a:rPr>
              <a:t>Application</a:t>
            </a:r>
            <a:endParaRPr lang="en-GB" sz="2000" b="1">
              <a:solidFill>
                <a:srgbClr val="00B050"/>
              </a:solidFill>
            </a:endParaRPr>
          </a:p>
        </p:txBody>
      </p:sp>
      <p:sp>
        <p:nvSpPr>
          <p:cNvPr id="35" name="Bublina v tvare šípky doprava 34"/>
          <p:cNvSpPr/>
          <p:nvPr/>
        </p:nvSpPr>
        <p:spPr>
          <a:xfrm>
            <a:off x="3995738" y="5157788"/>
            <a:ext cx="1223962" cy="358775"/>
          </a:xfrm>
          <a:prstGeom prst="rightArrowCallout">
            <a:avLst>
              <a:gd name="adj1" fmla="val 25000"/>
              <a:gd name="adj2" fmla="val 25000"/>
              <a:gd name="adj3" fmla="val 25000"/>
              <a:gd name="adj4" fmla="val 77575"/>
            </a:avLst>
          </a:prstGeom>
          <a:solidFill>
            <a:srgbClr val="FFC000">
              <a:alpha val="40000"/>
            </a:srgbClr>
          </a:solidFill>
          <a:ln w="635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600" dirty="0">
                <a:solidFill>
                  <a:srgbClr val="000000"/>
                </a:solidFill>
              </a:rPr>
              <a:t>Fear</a:t>
            </a:r>
            <a:endParaRPr lang="en-GB" sz="1600" dirty="0">
              <a:solidFill>
                <a:srgbClr val="000000"/>
              </a:solidFill>
            </a:endParaRPr>
          </a:p>
        </p:txBody>
      </p:sp>
      <p:sp>
        <p:nvSpPr>
          <p:cNvPr id="3094" name="BlokTextu 35"/>
          <p:cNvSpPr txBox="1">
            <a:spLocks noChangeArrowheads="1"/>
          </p:cNvSpPr>
          <p:nvPr/>
        </p:nvSpPr>
        <p:spPr bwMode="auto">
          <a:xfrm>
            <a:off x="3903663" y="4508500"/>
            <a:ext cx="1152525" cy="585788"/>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600" b="1">
                <a:solidFill>
                  <a:srgbClr val="CC6600"/>
                </a:solidFill>
              </a:rPr>
              <a:t>Motive</a:t>
            </a:r>
            <a:endParaRPr lang="en-GB" sz="1600" b="1">
              <a:solidFill>
                <a:srgbClr val="CC6600"/>
              </a:solidFill>
            </a:endParaRPr>
          </a:p>
          <a:p>
            <a:pPr algn="ctr" fontAlgn="base">
              <a:spcBef>
                <a:spcPct val="0"/>
              </a:spcBef>
              <a:spcAft>
                <a:spcPct val="0"/>
              </a:spcAft>
            </a:pPr>
            <a:r>
              <a:rPr lang="en-US" sz="1600" i="1">
                <a:solidFill>
                  <a:srgbClr val="000000"/>
                </a:solidFill>
              </a:rPr>
              <a:t>level 1 key</a:t>
            </a:r>
            <a:endParaRPr lang="en-GB" sz="1600" i="1">
              <a:solidFill>
                <a:srgbClr val="000000"/>
              </a:solidFill>
            </a:endParaRPr>
          </a:p>
        </p:txBody>
      </p:sp>
      <p:sp>
        <p:nvSpPr>
          <p:cNvPr id="37" name="Bublina v tvare šípky doprava 36"/>
          <p:cNvSpPr/>
          <p:nvPr/>
        </p:nvSpPr>
        <p:spPr>
          <a:xfrm>
            <a:off x="5508625" y="5229225"/>
            <a:ext cx="1439863" cy="360363"/>
          </a:xfrm>
          <a:prstGeom prst="rightArrowCallout">
            <a:avLst>
              <a:gd name="adj1" fmla="val 25000"/>
              <a:gd name="adj2" fmla="val 25000"/>
              <a:gd name="adj3" fmla="val 25000"/>
              <a:gd name="adj4" fmla="val 69638"/>
            </a:avLst>
          </a:prstGeom>
          <a:solidFill>
            <a:srgbClr val="FFFF00"/>
          </a:solidFill>
          <a:ln w="635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600" dirty="0">
                <a:solidFill>
                  <a:srgbClr val="000000"/>
                </a:solidFill>
              </a:rPr>
              <a:t>0%</a:t>
            </a:r>
            <a:endParaRPr lang="en-GB" sz="1600" dirty="0">
              <a:solidFill>
                <a:srgbClr val="000000"/>
              </a:solidFill>
            </a:endParaRPr>
          </a:p>
        </p:txBody>
      </p:sp>
      <p:sp>
        <p:nvSpPr>
          <p:cNvPr id="3096" name="BlokTextu 37"/>
          <p:cNvSpPr txBox="1">
            <a:spLocks noChangeArrowheads="1"/>
          </p:cNvSpPr>
          <p:nvPr/>
        </p:nvSpPr>
        <p:spPr bwMode="auto">
          <a:xfrm>
            <a:off x="5349875" y="4645025"/>
            <a:ext cx="1220788" cy="584200"/>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600" b="1">
                <a:solidFill>
                  <a:srgbClr val="CC6600"/>
                </a:solidFill>
              </a:rPr>
              <a:t>Threshold</a:t>
            </a:r>
            <a:endParaRPr lang="en-GB" sz="1600" b="1">
              <a:solidFill>
                <a:srgbClr val="CC6600"/>
              </a:solidFill>
            </a:endParaRPr>
          </a:p>
          <a:p>
            <a:pPr algn="ctr" fontAlgn="base">
              <a:spcBef>
                <a:spcPct val="0"/>
              </a:spcBef>
              <a:spcAft>
                <a:spcPct val="0"/>
              </a:spcAft>
            </a:pPr>
            <a:r>
              <a:rPr lang="en-US" sz="1600" i="1">
                <a:solidFill>
                  <a:srgbClr val="000000"/>
                </a:solidFill>
              </a:rPr>
              <a:t>level 2 key</a:t>
            </a:r>
            <a:endParaRPr lang="en-GB" sz="1600" i="1">
              <a:solidFill>
                <a:srgbClr val="000000"/>
              </a:solidFill>
            </a:endParaRPr>
          </a:p>
        </p:txBody>
      </p:sp>
      <p:sp>
        <p:nvSpPr>
          <p:cNvPr id="40" name="Obdĺžnik 39"/>
          <p:cNvSpPr/>
          <p:nvPr/>
        </p:nvSpPr>
        <p:spPr>
          <a:xfrm>
            <a:off x="7092950" y="5229225"/>
            <a:ext cx="1366838" cy="360363"/>
          </a:xfrm>
          <a:prstGeom prst="rect">
            <a:avLst/>
          </a:prstGeom>
          <a:solidFill>
            <a:srgbClr val="FFFF00"/>
          </a:solidFill>
          <a:ln w="635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600" dirty="0">
                <a:solidFill>
                  <a:srgbClr val="000000"/>
                </a:solidFill>
              </a:rPr>
              <a:t>Withdraw</a:t>
            </a:r>
            <a:endParaRPr lang="en-GB" sz="1600" dirty="0">
              <a:solidFill>
                <a:srgbClr val="000000"/>
              </a:solidFill>
            </a:endParaRPr>
          </a:p>
        </p:txBody>
      </p:sp>
      <p:sp>
        <p:nvSpPr>
          <p:cNvPr id="3098" name="BlokTextu 40"/>
          <p:cNvSpPr txBox="1">
            <a:spLocks noChangeArrowheads="1"/>
          </p:cNvSpPr>
          <p:nvPr/>
        </p:nvSpPr>
        <p:spPr bwMode="auto">
          <a:xfrm>
            <a:off x="7069138" y="4645025"/>
            <a:ext cx="1323975" cy="584200"/>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600" b="1">
                <a:solidFill>
                  <a:srgbClr val="CC6600"/>
                </a:solidFill>
              </a:rPr>
              <a:t>Behaviour</a:t>
            </a:r>
            <a:r>
              <a:rPr lang="en-US" sz="1600">
                <a:solidFill>
                  <a:srgbClr val="000000"/>
                </a:solidFill>
              </a:rPr>
              <a:t/>
            </a:r>
            <a:br>
              <a:rPr lang="en-US" sz="1600">
                <a:solidFill>
                  <a:srgbClr val="000000"/>
                </a:solidFill>
              </a:rPr>
            </a:br>
            <a:r>
              <a:rPr lang="en-US" sz="1600" i="1">
                <a:solidFill>
                  <a:srgbClr val="000000"/>
                </a:solidFill>
              </a:rPr>
              <a:t>level 2 value</a:t>
            </a:r>
            <a:endParaRPr lang="en-GB" sz="1600" i="1">
              <a:solidFill>
                <a:srgbClr val="000000"/>
              </a:solidFill>
            </a:endParaRPr>
          </a:p>
        </p:txBody>
      </p:sp>
      <p:sp>
        <p:nvSpPr>
          <p:cNvPr id="42" name="Bublina v tvare šípky doprava 41"/>
          <p:cNvSpPr/>
          <p:nvPr/>
        </p:nvSpPr>
        <p:spPr>
          <a:xfrm>
            <a:off x="5508625" y="5661025"/>
            <a:ext cx="1439863" cy="360363"/>
          </a:xfrm>
          <a:prstGeom prst="rightArrowCallout">
            <a:avLst>
              <a:gd name="adj1" fmla="val 25000"/>
              <a:gd name="adj2" fmla="val 25000"/>
              <a:gd name="adj3" fmla="val 25000"/>
              <a:gd name="adj4" fmla="val 69638"/>
            </a:avLst>
          </a:prstGeom>
          <a:solidFill>
            <a:srgbClr val="FFFF00"/>
          </a:solidFill>
          <a:ln w="635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600" dirty="0">
                <a:solidFill>
                  <a:srgbClr val="000000"/>
                </a:solidFill>
              </a:rPr>
              <a:t>80%</a:t>
            </a:r>
            <a:endParaRPr lang="en-GB" sz="1600" dirty="0">
              <a:solidFill>
                <a:srgbClr val="000000"/>
              </a:solidFill>
            </a:endParaRPr>
          </a:p>
        </p:txBody>
      </p:sp>
      <p:sp>
        <p:nvSpPr>
          <p:cNvPr id="43" name="Obdĺžnik 42"/>
          <p:cNvSpPr/>
          <p:nvPr/>
        </p:nvSpPr>
        <p:spPr>
          <a:xfrm>
            <a:off x="7092950" y="5661025"/>
            <a:ext cx="1366838" cy="360363"/>
          </a:xfrm>
          <a:prstGeom prst="rect">
            <a:avLst/>
          </a:prstGeom>
          <a:solidFill>
            <a:srgbClr val="FFFF00"/>
          </a:solidFill>
          <a:ln w="635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600" dirty="0">
                <a:solidFill>
                  <a:srgbClr val="000000"/>
                </a:solidFill>
              </a:rPr>
              <a:t>Panic Flight</a:t>
            </a:r>
            <a:endParaRPr lang="en-GB" sz="1600" dirty="0">
              <a:solidFill>
                <a:srgbClr val="000000"/>
              </a:solidFill>
            </a:endParaRPr>
          </a:p>
        </p:txBody>
      </p:sp>
      <p:sp>
        <p:nvSpPr>
          <p:cNvPr id="45" name="Šípka doľava 44"/>
          <p:cNvSpPr/>
          <p:nvPr/>
        </p:nvSpPr>
        <p:spPr>
          <a:xfrm>
            <a:off x="2627313" y="5589588"/>
            <a:ext cx="936625" cy="503237"/>
          </a:xfrm>
          <a:prstGeom prst="leftArrow">
            <a:avLst/>
          </a:prstGeom>
          <a:solidFill>
            <a:srgbClr val="92D050">
              <a:alpha val="30000"/>
            </a:srgbClr>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600">
              <a:solidFill>
                <a:srgbClr val="FFFFFF"/>
              </a:solidFill>
            </a:endParaRPr>
          </a:p>
        </p:txBody>
      </p:sp>
      <p:sp>
        <p:nvSpPr>
          <p:cNvPr id="3102" name="BlokTextu 45"/>
          <p:cNvSpPr txBox="1">
            <a:spLocks noChangeArrowheads="1"/>
          </p:cNvSpPr>
          <p:nvPr/>
        </p:nvSpPr>
        <p:spPr bwMode="auto">
          <a:xfrm>
            <a:off x="4500563" y="4076700"/>
            <a:ext cx="4643437" cy="338138"/>
          </a:xfrm>
          <a:prstGeom prst="rect">
            <a:avLst/>
          </a:prstGeom>
          <a:noFill/>
          <a:ln w="9525">
            <a:noFill/>
            <a:miter lim="800000"/>
            <a:headEnd/>
            <a:tailEnd/>
          </a:ln>
        </p:spPr>
        <p:txBody>
          <a:bodyPr>
            <a:spAutoFit/>
          </a:bodyPr>
          <a:lstStyle/>
          <a:p>
            <a:pPr fontAlgn="base">
              <a:spcBef>
                <a:spcPct val="0"/>
              </a:spcBef>
              <a:spcAft>
                <a:spcPct val="0"/>
              </a:spcAft>
            </a:pPr>
            <a:r>
              <a:rPr lang="en-US" sz="1600" b="1" i="1">
                <a:solidFill>
                  <a:srgbClr val="CC6600"/>
                </a:solidFill>
              </a:rPr>
              <a:t>Off-line SPARQL into a nested Java TreeMap</a:t>
            </a:r>
            <a:endParaRPr lang="en-GB" sz="1600" b="1" i="1">
              <a:solidFill>
                <a:srgbClr val="CC6600"/>
              </a:solidFill>
            </a:endParaRPr>
          </a:p>
        </p:txBody>
      </p:sp>
      <p:sp>
        <p:nvSpPr>
          <p:cNvPr id="3103" name="BlokTextu 46"/>
          <p:cNvSpPr txBox="1">
            <a:spLocks noChangeArrowheads="1"/>
          </p:cNvSpPr>
          <p:nvPr/>
        </p:nvSpPr>
        <p:spPr bwMode="auto">
          <a:xfrm>
            <a:off x="2771775" y="4508500"/>
            <a:ext cx="936625" cy="1077913"/>
          </a:xfrm>
          <a:prstGeom prst="rect">
            <a:avLst/>
          </a:prstGeom>
          <a:noFill/>
          <a:ln w="9525">
            <a:noFill/>
            <a:miter lim="800000"/>
            <a:headEnd/>
            <a:tailEnd/>
          </a:ln>
        </p:spPr>
        <p:txBody>
          <a:bodyPr>
            <a:spAutoFit/>
          </a:bodyPr>
          <a:lstStyle/>
          <a:p>
            <a:pPr fontAlgn="base">
              <a:spcBef>
                <a:spcPct val="0"/>
              </a:spcBef>
              <a:spcAft>
                <a:spcPct val="0"/>
              </a:spcAft>
            </a:pPr>
            <a:r>
              <a:rPr lang="en-US" sz="1600" i="1">
                <a:solidFill>
                  <a:srgbClr val="00B050"/>
                </a:solidFill>
              </a:rPr>
              <a:t>180 x quicker </a:t>
            </a:r>
            <a:br>
              <a:rPr lang="en-US" sz="1600" i="1">
                <a:solidFill>
                  <a:srgbClr val="00B050"/>
                </a:solidFill>
              </a:rPr>
            </a:br>
            <a:r>
              <a:rPr lang="en-US" sz="1600" i="1">
                <a:solidFill>
                  <a:srgbClr val="00B050"/>
                </a:solidFill>
              </a:rPr>
              <a:t>run-time access</a:t>
            </a:r>
          </a:p>
        </p:txBody>
      </p:sp>
      <p:sp>
        <p:nvSpPr>
          <p:cNvPr id="3104" name="BlokTextu 51"/>
          <p:cNvSpPr txBox="1">
            <a:spLocks noChangeArrowheads="1"/>
          </p:cNvSpPr>
          <p:nvPr/>
        </p:nvSpPr>
        <p:spPr bwMode="auto">
          <a:xfrm>
            <a:off x="179388" y="4005263"/>
            <a:ext cx="1368425" cy="830262"/>
          </a:xfrm>
          <a:prstGeom prst="rect">
            <a:avLst/>
          </a:prstGeom>
          <a:noFill/>
          <a:ln w="9525">
            <a:noFill/>
            <a:miter lim="800000"/>
            <a:headEnd/>
            <a:tailEnd/>
          </a:ln>
        </p:spPr>
        <p:txBody>
          <a:bodyPr>
            <a:spAutoFit/>
          </a:bodyPr>
          <a:lstStyle/>
          <a:p>
            <a:pPr fontAlgn="base">
              <a:spcBef>
                <a:spcPct val="0"/>
              </a:spcBef>
              <a:spcAft>
                <a:spcPct val="0"/>
              </a:spcAft>
            </a:pPr>
            <a:r>
              <a:rPr lang="en-US" sz="1600" i="1">
                <a:solidFill>
                  <a:srgbClr val="C00000"/>
                </a:solidFill>
              </a:rPr>
              <a:t>SPARQL is too slow for </a:t>
            </a:r>
            <a:br>
              <a:rPr lang="en-US" sz="1600" i="1">
                <a:solidFill>
                  <a:srgbClr val="C00000"/>
                </a:solidFill>
              </a:rPr>
            </a:br>
            <a:r>
              <a:rPr lang="en-US" sz="1600" i="1">
                <a:solidFill>
                  <a:srgbClr val="C00000"/>
                </a:solidFill>
              </a:rPr>
              <a:t>run-time use</a:t>
            </a:r>
          </a:p>
        </p:txBody>
      </p:sp>
      <p:grpSp>
        <p:nvGrpSpPr>
          <p:cNvPr id="3" name="Skupina 69"/>
          <p:cNvGrpSpPr>
            <a:grpSpLocks/>
          </p:cNvGrpSpPr>
          <p:nvPr/>
        </p:nvGrpSpPr>
        <p:grpSpPr bwMode="auto">
          <a:xfrm>
            <a:off x="1476375" y="3962400"/>
            <a:ext cx="647700" cy="1195388"/>
            <a:chOff x="1475656" y="3885850"/>
            <a:chExt cx="648072" cy="1194912"/>
          </a:xfrm>
        </p:grpSpPr>
        <p:sp>
          <p:nvSpPr>
            <p:cNvPr id="51" name="Šípka dolu 50"/>
            <p:cNvSpPr/>
            <p:nvPr/>
          </p:nvSpPr>
          <p:spPr>
            <a:xfrm rot="2400000">
              <a:off x="1629732" y="3885850"/>
              <a:ext cx="287502" cy="1194912"/>
            </a:xfrm>
            <a:prstGeom prst="downArrow">
              <a:avLst/>
            </a:prstGeom>
            <a:solidFill>
              <a:srgbClr val="FF0000">
                <a:alpha val="2000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600">
                <a:solidFill>
                  <a:srgbClr val="FFFFFF"/>
                </a:solidFill>
              </a:endParaRPr>
            </a:p>
          </p:txBody>
        </p:sp>
        <p:cxnSp>
          <p:nvCxnSpPr>
            <p:cNvPr id="54" name="Rovná spojnica 53"/>
            <p:cNvCxnSpPr/>
            <p:nvPr/>
          </p:nvCxnSpPr>
          <p:spPr>
            <a:xfrm>
              <a:off x="1475656" y="4365084"/>
              <a:ext cx="648072" cy="144405"/>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Rovná spojnica 58"/>
            <p:cNvCxnSpPr/>
            <p:nvPr/>
          </p:nvCxnSpPr>
          <p:spPr>
            <a:xfrm flipH="1" flipV="1">
              <a:off x="1691680" y="4149270"/>
              <a:ext cx="216024" cy="576034"/>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106" name="BlokTextu 15"/>
          <p:cNvSpPr txBox="1">
            <a:spLocks noChangeArrowheads="1"/>
          </p:cNvSpPr>
          <p:nvPr/>
        </p:nvSpPr>
        <p:spPr bwMode="auto">
          <a:xfrm>
            <a:off x="3492500" y="1196975"/>
            <a:ext cx="1141413" cy="584200"/>
          </a:xfrm>
          <a:prstGeom prst="rect">
            <a:avLst/>
          </a:prstGeom>
          <a:noFill/>
          <a:ln w="9525">
            <a:noFill/>
            <a:miter lim="800000"/>
            <a:headEnd/>
            <a:tailEnd/>
          </a:ln>
        </p:spPr>
        <p:txBody>
          <a:bodyPr wrap="none">
            <a:spAutoFit/>
          </a:bodyPr>
          <a:lstStyle/>
          <a:p>
            <a:pPr fontAlgn="base">
              <a:spcBef>
                <a:spcPct val="0"/>
              </a:spcBef>
              <a:spcAft>
                <a:spcPct val="0"/>
              </a:spcAft>
            </a:pPr>
            <a:r>
              <a:rPr lang="en-US" sz="3200" b="1">
                <a:solidFill>
                  <a:srgbClr val="6699FF"/>
                </a:solidFill>
              </a:rPr>
              <a:t>OWL</a:t>
            </a:r>
            <a:endParaRPr lang="en-GB" sz="3200" b="1">
              <a:solidFill>
                <a:srgbClr val="6699FF"/>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WIKT\2012\prezentacie\foto\smolenice18.jpg"/>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0" y="0"/>
            <a:ext cx="10175072" cy="6858000"/>
          </a:xfrm>
          <a:prstGeom prst="rect">
            <a:avLst/>
          </a:prstGeom>
          <a:ln>
            <a:noFill/>
          </a:ln>
          <a:effectLst>
            <a:outerShdw blurRad="292100" dist="139700" dir="2700000" algn="tl" rotWithShape="0">
              <a:srgbClr val="333333">
                <a:alpha val="65000"/>
              </a:srgbClr>
            </a:outerShdw>
          </a:effectLst>
        </p:spPr>
      </p:pic>
      <p:sp>
        <p:nvSpPr>
          <p:cNvPr id="2" name="Nadpis 1"/>
          <p:cNvSpPr>
            <a:spLocks noGrp="1"/>
          </p:cNvSpPr>
          <p:nvPr>
            <p:ph type="ctrTitle"/>
          </p:nvPr>
        </p:nvSpPr>
        <p:spPr>
          <a:xfrm>
            <a:off x="827584" y="980728"/>
            <a:ext cx="7776864" cy="4824536"/>
          </a:xfrm>
        </p:spPr>
        <p:txBody>
          <a:bodyPr>
            <a:normAutofit/>
          </a:bodyPr>
          <a:lstStyle/>
          <a:p>
            <a:pPr algn="l"/>
            <a:r>
              <a:rPr lang="en-US" b="1" dirty="0" smtClean="0">
                <a:solidFill>
                  <a:schemeClr val="bg1">
                    <a:lumMod val="95000"/>
                  </a:schemeClr>
                </a:solidFill>
              </a:rPr>
              <a:t>Michal </a:t>
            </a:r>
            <a:r>
              <a:rPr lang="en-US" b="1" dirty="0" err="1" smtClean="0">
                <a:solidFill>
                  <a:schemeClr val="bg1">
                    <a:lumMod val="95000"/>
                  </a:schemeClr>
                </a:solidFill>
              </a:rPr>
              <a:t>Laclavík</a:t>
            </a:r>
            <a:r>
              <a:rPr lang="sk-SK" dirty="0"/>
              <a:t/>
            </a:r>
            <a:br>
              <a:rPr lang="sk-SK" dirty="0"/>
            </a:br>
            <a:r>
              <a:rPr lang="sk-SK" dirty="0" smtClean="0"/>
              <a:t/>
            </a:r>
            <a:br>
              <a:rPr lang="sk-SK" dirty="0" smtClean="0"/>
            </a:br>
            <a:r>
              <a:rPr lang="sk-SK" dirty="0" smtClean="0"/>
              <a:t/>
            </a:r>
            <a:br>
              <a:rPr lang="sk-SK" dirty="0" smtClean="0"/>
            </a:br>
            <a:r>
              <a:rPr lang="sk-SK" dirty="0" smtClean="0"/>
              <a:t/>
            </a:r>
            <a:br>
              <a:rPr lang="sk-SK" dirty="0" smtClean="0"/>
            </a:br>
            <a:r>
              <a:rPr lang="en-US" dirty="0" smtClean="0">
                <a:solidFill>
                  <a:schemeClr val="bg1">
                    <a:lumMod val="95000"/>
                  </a:schemeClr>
                </a:solidFill>
              </a:rPr>
              <a:t>Improving Entity and Relation Discovery by User Interaction with Semantic Graphs</a:t>
            </a:r>
            <a:endParaRPr lang="sk-SK"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79512" y="476672"/>
            <a:ext cx="8784976" cy="6048672"/>
          </a:xfrm>
        </p:spPr>
        <p:txBody>
          <a:bodyPr>
            <a:normAutofit fontScale="62500" lnSpcReduction="20000"/>
          </a:bodyPr>
          <a:lstStyle/>
          <a:p>
            <a:r>
              <a:rPr lang="en-US" b="1" dirty="0" smtClean="0"/>
              <a:t>T. </a:t>
            </a:r>
            <a:r>
              <a:rPr lang="en-US" b="1" dirty="0" err="1"/>
              <a:t>Bača</a:t>
            </a:r>
            <a:r>
              <a:rPr lang="en-US" b="1" dirty="0"/>
              <a:t>: </a:t>
            </a:r>
            <a:r>
              <a:rPr lang="en-US" i="1" dirty="0" err="1"/>
              <a:t>Optimalizácia</a:t>
            </a:r>
            <a:r>
              <a:rPr lang="en-US" i="1" dirty="0"/>
              <a:t> </a:t>
            </a:r>
            <a:r>
              <a:rPr lang="en-US" i="1" dirty="0" err="1"/>
              <a:t>prenosu</a:t>
            </a:r>
            <a:r>
              <a:rPr lang="en-US" i="1" dirty="0"/>
              <a:t> </a:t>
            </a:r>
            <a:r>
              <a:rPr lang="en-US" i="1" dirty="0" err="1"/>
              <a:t>správ</a:t>
            </a:r>
            <a:r>
              <a:rPr lang="en-US" i="1" dirty="0"/>
              <a:t> </a:t>
            </a:r>
            <a:r>
              <a:rPr lang="en-US" i="1" dirty="0" err="1"/>
              <a:t>prostredím</a:t>
            </a:r>
            <a:r>
              <a:rPr lang="en-US" i="1" dirty="0"/>
              <a:t> </a:t>
            </a:r>
            <a:r>
              <a:rPr lang="en-US" i="1" dirty="0" err="1"/>
              <a:t>automobilových</a:t>
            </a:r>
            <a:r>
              <a:rPr lang="en-US" i="1" dirty="0"/>
              <a:t> ad hoc </a:t>
            </a:r>
            <a:r>
              <a:rPr lang="en-US" i="1" dirty="0" err="1" smtClean="0"/>
              <a:t>sietí</a:t>
            </a:r>
            <a:endParaRPr lang="en-US" i="1" dirty="0" smtClean="0"/>
          </a:p>
          <a:p>
            <a:r>
              <a:rPr lang="en-US" b="1" dirty="0" smtClean="0"/>
              <a:t>P. </a:t>
            </a:r>
            <a:r>
              <a:rPr lang="en-US" b="1" dirty="0" err="1"/>
              <a:t>Bednár</a:t>
            </a:r>
            <a:r>
              <a:rPr lang="en-US" b="1" dirty="0"/>
              <a:t>, </a:t>
            </a:r>
            <a:r>
              <a:rPr lang="en-US" b="1" dirty="0" smtClean="0"/>
              <a:t>P. </a:t>
            </a:r>
            <a:r>
              <a:rPr lang="en-US" b="1" dirty="0" err="1"/>
              <a:t>Butka</a:t>
            </a:r>
            <a:r>
              <a:rPr lang="en-US" b="1" dirty="0"/>
              <a:t>, </a:t>
            </a:r>
            <a:r>
              <a:rPr lang="en-US" b="1" dirty="0" smtClean="0"/>
              <a:t>K. </a:t>
            </a:r>
            <a:r>
              <a:rPr lang="en-US" b="1" dirty="0" err="1"/>
              <a:t>Furdík</a:t>
            </a:r>
            <a:r>
              <a:rPr lang="en-US" b="1" dirty="0"/>
              <a:t>, </a:t>
            </a:r>
            <a:r>
              <a:rPr lang="en-US" b="1" dirty="0" smtClean="0"/>
              <a:t>M. Mach, P. </a:t>
            </a:r>
            <a:r>
              <a:rPr lang="en-US" b="1" dirty="0" err="1"/>
              <a:t>Smatana</a:t>
            </a:r>
            <a:r>
              <a:rPr lang="en-US" b="1" dirty="0"/>
              <a:t>: </a:t>
            </a:r>
            <a:r>
              <a:rPr lang="en-US" i="1" dirty="0" err="1"/>
              <a:t>Integrované</a:t>
            </a:r>
            <a:r>
              <a:rPr lang="en-US" i="1" dirty="0"/>
              <a:t> </a:t>
            </a:r>
            <a:r>
              <a:rPr lang="en-US" i="1" dirty="0" err="1"/>
              <a:t>prostredie</a:t>
            </a:r>
            <a:r>
              <a:rPr lang="en-US" i="1"/>
              <a:t> </a:t>
            </a:r>
            <a:r>
              <a:rPr lang="en-US" i="1" smtClean="0"/>
              <a:t/>
            </a:r>
            <a:br>
              <a:rPr lang="en-US" i="1" smtClean="0"/>
            </a:br>
            <a:r>
              <a:rPr lang="en-US" i="1" smtClean="0"/>
              <a:t>pre </a:t>
            </a:r>
            <a:r>
              <a:rPr lang="en-US" i="1" dirty="0" err="1"/>
              <a:t>podporu</a:t>
            </a:r>
            <a:r>
              <a:rPr lang="en-US" i="1" dirty="0"/>
              <a:t> </a:t>
            </a:r>
            <a:r>
              <a:rPr lang="en-US" i="1" dirty="0" err="1"/>
              <a:t>kolaboratívneho</a:t>
            </a:r>
            <a:r>
              <a:rPr lang="en-US" i="1" dirty="0"/>
              <a:t> </a:t>
            </a:r>
            <a:r>
              <a:rPr lang="en-US" i="1" dirty="0" err="1"/>
              <a:t>procesu</a:t>
            </a:r>
            <a:r>
              <a:rPr lang="en-US" i="1" dirty="0"/>
              <a:t> </a:t>
            </a:r>
            <a:r>
              <a:rPr lang="en-US" i="1" dirty="0" err="1"/>
              <a:t>modelovania</a:t>
            </a:r>
            <a:r>
              <a:rPr lang="en-US" i="1" dirty="0"/>
              <a:t> </a:t>
            </a:r>
            <a:r>
              <a:rPr lang="en-US" i="1" dirty="0" err="1"/>
              <a:t>politík</a:t>
            </a:r>
            <a:r>
              <a:rPr lang="en-US" dirty="0"/>
              <a:t> </a:t>
            </a:r>
            <a:endParaRPr lang="en-US" dirty="0" smtClean="0"/>
          </a:p>
          <a:p>
            <a:r>
              <a:rPr lang="en-US" b="1" dirty="0" smtClean="0"/>
              <a:t>P. </a:t>
            </a:r>
            <a:r>
              <a:rPr lang="en-US" b="1" dirty="0" err="1" smtClean="0"/>
              <a:t>Drábik</a:t>
            </a:r>
            <a:r>
              <a:rPr lang="en-US" b="1" dirty="0" smtClean="0"/>
              <a:t>, P. </a:t>
            </a:r>
            <a:r>
              <a:rPr lang="en-US" b="1" dirty="0" err="1"/>
              <a:t>Šaloun</a:t>
            </a:r>
            <a:r>
              <a:rPr lang="en-US" b="1" dirty="0"/>
              <a:t>: </a:t>
            </a:r>
            <a:r>
              <a:rPr lang="en-US" i="1" dirty="0" err="1"/>
              <a:t>Metódy</a:t>
            </a:r>
            <a:r>
              <a:rPr lang="en-US" i="1" dirty="0"/>
              <a:t> </a:t>
            </a:r>
            <a:r>
              <a:rPr lang="en-US" i="1" dirty="0" err="1"/>
              <a:t>spracovania</a:t>
            </a:r>
            <a:r>
              <a:rPr lang="en-US" i="1" dirty="0"/>
              <a:t> a </a:t>
            </a:r>
            <a:r>
              <a:rPr lang="en-US" i="1" dirty="0" err="1"/>
              <a:t>ich</a:t>
            </a:r>
            <a:r>
              <a:rPr lang="en-US" i="1" dirty="0"/>
              <a:t> </a:t>
            </a:r>
            <a:r>
              <a:rPr lang="en-US" i="1" dirty="0" err="1"/>
              <a:t>algoritmy</a:t>
            </a:r>
            <a:r>
              <a:rPr lang="en-US" i="1" dirty="0"/>
              <a:t> pre </a:t>
            </a:r>
            <a:r>
              <a:rPr lang="en-US" i="1" dirty="0" err="1"/>
              <a:t>rozsiahle</a:t>
            </a:r>
            <a:r>
              <a:rPr lang="en-US" i="1" dirty="0"/>
              <a:t> </a:t>
            </a:r>
            <a:r>
              <a:rPr lang="en-US" i="1" dirty="0" err="1"/>
              <a:t>dáta</a:t>
            </a:r>
            <a:r>
              <a:rPr lang="en-US" dirty="0"/>
              <a:t> </a:t>
            </a:r>
            <a:endParaRPr lang="en-US" dirty="0" smtClean="0"/>
          </a:p>
          <a:p>
            <a:r>
              <a:rPr lang="en-US" b="1" dirty="0" smtClean="0"/>
              <a:t>S. </a:t>
            </a:r>
            <a:r>
              <a:rPr lang="en-US" b="1" dirty="0" err="1" smtClean="0"/>
              <a:t>Dvorščák</a:t>
            </a:r>
            <a:r>
              <a:rPr lang="en-US" b="1" dirty="0" smtClean="0"/>
              <a:t>, K. </a:t>
            </a:r>
            <a:r>
              <a:rPr lang="en-US" b="1" dirty="0" err="1"/>
              <a:t>Machová</a:t>
            </a:r>
            <a:r>
              <a:rPr lang="en-US" b="1" dirty="0"/>
              <a:t>: </a:t>
            </a:r>
            <a:r>
              <a:rPr lang="en-US" i="1" dirty="0" err="1"/>
              <a:t>Konzistencia</a:t>
            </a:r>
            <a:r>
              <a:rPr lang="en-US" i="1" dirty="0"/>
              <a:t> </a:t>
            </a:r>
            <a:r>
              <a:rPr lang="en-US" i="1" dirty="0" err="1"/>
              <a:t>distribuovaného</a:t>
            </a:r>
            <a:r>
              <a:rPr lang="en-US" i="1" dirty="0"/>
              <a:t> </a:t>
            </a:r>
            <a:r>
              <a:rPr lang="en-US" i="1" dirty="0" err="1"/>
              <a:t>riešenia</a:t>
            </a:r>
            <a:r>
              <a:rPr lang="en-US" dirty="0"/>
              <a:t> </a:t>
            </a:r>
            <a:endParaRPr lang="en-US" dirty="0" smtClean="0"/>
          </a:p>
          <a:p>
            <a:r>
              <a:rPr lang="en-US" b="1" dirty="0" smtClean="0"/>
              <a:t>J. </a:t>
            </a:r>
            <a:r>
              <a:rPr lang="en-US" b="1" dirty="0" err="1"/>
              <a:t>Janech</a:t>
            </a:r>
            <a:r>
              <a:rPr lang="en-US" b="1" dirty="0"/>
              <a:t>: </a:t>
            </a:r>
            <a:r>
              <a:rPr lang="en-US" i="1" dirty="0" err="1"/>
              <a:t>Distribuovaný</a:t>
            </a:r>
            <a:r>
              <a:rPr lang="en-US" i="1" dirty="0"/>
              <a:t> </a:t>
            </a:r>
            <a:r>
              <a:rPr lang="en-US" i="1" dirty="0" err="1"/>
              <a:t>databázový</a:t>
            </a:r>
            <a:r>
              <a:rPr lang="en-US" i="1" dirty="0"/>
              <a:t> </a:t>
            </a:r>
            <a:r>
              <a:rPr lang="en-US" i="1" dirty="0" err="1"/>
              <a:t>systém</a:t>
            </a:r>
            <a:r>
              <a:rPr lang="en-US" i="1" dirty="0"/>
              <a:t> AD-DB .FRI</a:t>
            </a:r>
            <a:r>
              <a:rPr lang="en-US" dirty="0"/>
              <a:t> </a:t>
            </a:r>
            <a:endParaRPr lang="en-US" dirty="0" smtClean="0"/>
          </a:p>
          <a:p>
            <a:r>
              <a:rPr lang="en-US" b="1" dirty="0" smtClean="0"/>
              <a:t>M. </a:t>
            </a:r>
            <a:r>
              <a:rPr lang="en-US" b="1" dirty="0" err="1" smtClean="0"/>
              <a:t>Kompan</a:t>
            </a:r>
            <a:r>
              <a:rPr lang="en-US" b="1" dirty="0" smtClean="0"/>
              <a:t>, M. </a:t>
            </a:r>
            <a:r>
              <a:rPr lang="en-US" b="1" dirty="0" err="1"/>
              <a:t>Bieliková</a:t>
            </a:r>
            <a:r>
              <a:rPr lang="en-US" b="1" dirty="0"/>
              <a:t>: </a:t>
            </a:r>
            <a:r>
              <a:rPr lang="en-US" i="1" dirty="0" err="1"/>
              <a:t>Optimalizácia</a:t>
            </a:r>
            <a:r>
              <a:rPr lang="en-US" i="1" dirty="0"/>
              <a:t> </a:t>
            </a:r>
            <a:r>
              <a:rPr lang="en-US" i="1" dirty="0" err="1"/>
              <a:t>personalizovaného</a:t>
            </a:r>
            <a:r>
              <a:rPr lang="en-US" i="1" dirty="0"/>
              <a:t> </a:t>
            </a:r>
            <a:r>
              <a:rPr lang="en-US" i="1" dirty="0" err="1" smtClean="0"/>
              <a:t>odporúčania</a:t>
            </a:r>
            <a:r>
              <a:rPr lang="en-US" i="1" dirty="0" smtClean="0"/>
              <a:t>...</a:t>
            </a:r>
            <a:r>
              <a:rPr lang="en-US" dirty="0" smtClean="0"/>
              <a:t> </a:t>
            </a:r>
          </a:p>
          <a:p>
            <a:r>
              <a:rPr lang="en-US" b="1" dirty="0" smtClean="0"/>
              <a:t>P. </a:t>
            </a:r>
            <a:r>
              <a:rPr lang="en-US" b="1" dirty="0" err="1" smtClean="0"/>
              <a:t>Koncz</a:t>
            </a:r>
            <a:r>
              <a:rPr lang="en-US" b="1" dirty="0" smtClean="0"/>
              <a:t>, J. </a:t>
            </a:r>
            <a:r>
              <a:rPr lang="en-US" b="1" dirty="0" err="1"/>
              <a:t>Paralič</a:t>
            </a:r>
            <a:r>
              <a:rPr lang="en-US" b="1" dirty="0"/>
              <a:t>:</a:t>
            </a:r>
            <a:r>
              <a:rPr lang="en-US" dirty="0"/>
              <a:t> </a:t>
            </a:r>
            <a:r>
              <a:rPr lang="en-US" i="1" dirty="0" err="1"/>
              <a:t>Rozpoznávanie</a:t>
            </a:r>
            <a:r>
              <a:rPr lang="en-US" i="1" dirty="0"/>
              <a:t> </a:t>
            </a:r>
            <a:r>
              <a:rPr lang="en-US" i="1" dirty="0" err="1"/>
              <a:t>pomenovaných</a:t>
            </a:r>
            <a:r>
              <a:rPr lang="en-US" i="1" dirty="0"/>
              <a:t> </a:t>
            </a:r>
            <a:r>
              <a:rPr lang="en-US" i="1" dirty="0" err="1" smtClean="0"/>
              <a:t>entít</a:t>
            </a:r>
            <a:r>
              <a:rPr lang="en-US" i="1" dirty="0" smtClean="0"/>
              <a:t>...</a:t>
            </a:r>
            <a:r>
              <a:rPr lang="en-US" dirty="0" smtClean="0"/>
              <a:t> </a:t>
            </a:r>
          </a:p>
          <a:p>
            <a:r>
              <a:rPr lang="en-US" b="1" dirty="0" smtClean="0"/>
              <a:t>M. </a:t>
            </a:r>
            <a:r>
              <a:rPr lang="en-US" b="1" dirty="0" err="1"/>
              <a:t>Kvassay</a:t>
            </a:r>
            <a:r>
              <a:rPr lang="en-US" b="1" dirty="0"/>
              <a:t>, </a:t>
            </a:r>
            <a:r>
              <a:rPr lang="en-US" b="1" dirty="0" smtClean="0"/>
              <a:t>L. </a:t>
            </a:r>
            <a:r>
              <a:rPr lang="en-US" b="1" dirty="0" err="1"/>
              <a:t>Hluchý</a:t>
            </a:r>
            <a:r>
              <a:rPr lang="en-US" b="1" dirty="0"/>
              <a:t>, </a:t>
            </a:r>
            <a:r>
              <a:rPr lang="en-US" b="1" dirty="0" smtClean="0"/>
              <a:t>B. </a:t>
            </a:r>
            <a:r>
              <a:rPr lang="en-US" b="1" dirty="0" err="1" smtClean="0"/>
              <a:t>Kryza</a:t>
            </a:r>
            <a:r>
              <a:rPr lang="en-US" b="1" dirty="0" smtClean="0"/>
              <a:t>, J. </a:t>
            </a:r>
            <a:r>
              <a:rPr lang="en-US" b="1" dirty="0" err="1"/>
              <a:t>Kitowski</a:t>
            </a:r>
            <a:r>
              <a:rPr lang="en-US" b="1" dirty="0"/>
              <a:t>: </a:t>
            </a:r>
            <a:r>
              <a:rPr lang="en-US" i="1" dirty="0"/>
              <a:t>Interfacing between </a:t>
            </a:r>
            <a:r>
              <a:rPr lang="en-US" i="1" dirty="0" smtClean="0"/>
              <a:t>Ontologies...</a:t>
            </a:r>
            <a:r>
              <a:rPr lang="en-US" dirty="0" smtClean="0"/>
              <a:t> </a:t>
            </a:r>
          </a:p>
          <a:p>
            <a:r>
              <a:rPr lang="en-US" b="1" dirty="0" smtClean="0"/>
              <a:t>M. </a:t>
            </a:r>
            <a:r>
              <a:rPr lang="en-US" b="1" dirty="0" err="1"/>
              <a:t>Laclavík</a:t>
            </a:r>
            <a:r>
              <a:rPr lang="en-US" b="1" dirty="0"/>
              <a:t>: </a:t>
            </a:r>
            <a:r>
              <a:rPr lang="en-US" i="1" dirty="0"/>
              <a:t>Improving Entity and Relation Discovery by User </a:t>
            </a:r>
            <a:r>
              <a:rPr lang="en-US" i="1" dirty="0" smtClean="0"/>
              <a:t>Interaction...</a:t>
            </a:r>
          </a:p>
          <a:p>
            <a:r>
              <a:rPr lang="en-US" b="1" dirty="0" smtClean="0"/>
              <a:t>A. </a:t>
            </a:r>
            <a:r>
              <a:rPr lang="en-US" b="1" dirty="0" err="1"/>
              <a:t>Lieskovský</a:t>
            </a:r>
            <a:r>
              <a:rPr lang="en-US" b="1" dirty="0"/>
              <a:t>: </a:t>
            </a:r>
            <a:r>
              <a:rPr lang="en-US" i="1" dirty="0" err="1"/>
              <a:t>Replikácia</a:t>
            </a:r>
            <a:r>
              <a:rPr lang="en-US" i="1" dirty="0"/>
              <a:t> </a:t>
            </a:r>
            <a:r>
              <a:rPr lang="en-US" i="1" dirty="0" err="1"/>
              <a:t>dát</a:t>
            </a:r>
            <a:r>
              <a:rPr lang="en-US" i="1" dirty="0"/>
              <a:t> v Ad-Hoc </a:t>
            </a:r>
            <a:r>
              <a:rPr lang="en-US" i="1" dirty="0" err="1"/>
              <a:t>sieti</a:t>
            </a:r>
            <a:r>
              <a:rPr lang="en-US" i="1" dirty="0"/>
              <a:t> </a:t>
            </a:r>
            <a:r>
              <a:rPr lang="en-US" i="1" dirty="0" err="1"/>
              <a:t>typu</a:t>
            </a:r>
            <a:r>
              <a:rPr lang="en-US" i="1" dirty="0"/>
              <a:t> VANET</a:t>
            </a:r>
            <a:r>
              <a:rPr lang="en-US" dirty="0"/>
              <a:t> </a:t>
            </a:r>
            <a:endParaRPr lang="en-US" dirty="0" smtClean="0"/>
          </a:p>
          <a:p>
            <a:r>
              <a:rPr lang="en-US" b="1" dirty="0" smtClean="0"/>
              <a:t>G. </a:t>
            </a:r>
            <a:r>
              <a:rPr lang="en-US" b="1" dirty="0" err="1" smtClean="0"/>
              <a:t>Lukáč</a:t>
            </a:r>
            <a:r>
              <a:rPr lang="en-US" b="1" dirty="0" smtClean="0"/>
              <a:t>, K. </a:t>
            </a:r>
            <a:r>
              <a:rPr lang="en-US" b="1" dirty="0" err="1"/>
              <a:t>Furdík</a:t>
            </a:r>
            <a:r>
              <a:rPr lang="en-US" b="1" dirty="0"/>
              <a:t>: </a:t>
            </a:r>
            <a:r>
              <a:rPr lang="en-US" i="1" dirty="0"/>
              <a:t>The Smart Office application supported by a Living </a:t>
            </a:r>
            <a:r>
              <a:rPr lang="en-US" i="1" dirty="0" smtClean="0"/>
              <a:t>Lab... </a:t>
            </a:r>
          </a:p>
          <a:p>
            <a:r>
              <a:rPr lang="en-US" b="1" dirty="0" smtClean="0"/>
              <a:t>M. </a:t>
            </a:r>
            <a:r>
              <a:rPr lang="en-US" b="1" dirty="0" err="1" smtClean="0"/>
              <a:t>Sarnovský</a:t>
            </a:r>
            <a:r>
              <a:rPr lang="en-US" b="1" dirty="0" smtClean="0"/>
              <a:t>, P. </a:t>
            </a:r>
            <a:r>
              <a:rPr lang="en-US" b="1" dirty="0" err="1"/>
              <a:t>Butka</a:t>
            </a:r>
            <a:r>
              <a:rPr lang="en-US" b="1" dirty="0"/>
              <a:t>: </a:t>
            </a:r>
            <a:r>
              <a:rPr lang="en-US" i="1" dirty="0"/>
              <a:t>Cloud Computing as a Platform for </a:t>
            </a:r>
            <a:r>
              <a:rPr lang="en-US" i="1" dirty="0" smtClean="0"/>
              <a:t>Distributed...</a:t>
            </a:r>
          </a:p>
          <a:p>
            <a:r>
              <a:rPr lang="en-US" b="1" dirty="0" smtClean="0"/>
              <a:t>M. </a:t>
            </a:r>
            <a:r>
              <a:rPr lang="en-US" b="1" dirty="0" err="1"/>
              <a:t>Smatana</a:t>
            </a:r>
            <a:r>
              <a:rPr lang="en-US" b="1" dirty="0"/>
              <a:t>, </a:t>
            </a:r>
            <a:r>
              <a:rPr lang="en-US" b="1" dirty="0" smtClean="0"/>
              <a:t>P. </a:t>
            </a:r>
            <a:r>
              <a:rPr lang="en-US" b="1" dirty="0" err="1"/>
              <a:t>Smatana</a:t>
            </a:r>
            <a:r>
              <a:rPr lang="en-US" b="1" dirty="0"/>
              <a:t>, </a:t>
            </a:r>
            <a:r>
              <a:rPr lang="en-US" b="1" dirty="0" smtClean="0"/>
              <a:t>J. </a:t>
            </a:r>
            <a:r>
              <a:rPr lang="en-US" b="1" dirty="0" err="1" smtClean="0"/>
              <a:t>Paralič</a:t>
            </a:r>
            <a:r>
              <a:rPr lang="en-US" b="1" dirty="0" smtClean="0"/>
              <a:t>, P. </a:t>
            </a:r>
            <a:r>
              <a:rPr lang="en-US" b="1" dirty="0" err="1"/>
              <a:t>Koncz</a:t>
            </a:r>
            <a:r>
              <a:rPr lang="en-US" b="1" dirty="0"/>
              <a:t>:</a:t>
            </a:r>
            <a:r>
              <a:rPr lang="en-US" dirty="0"/>
              <a:t> </a:t>
            </a:r>
            <a:r>
              <a:rPr lang="en-US" i="1" dirty="0" err="1"/>
              <a:t>Hodnotenie</a:t>
            </a:r>
            <a:r>
              <a:rPr lang="en-US" i="1" dirty="0"/>
              <a:t> </a:t>
            </a:r>
            <a:r>
              <a:rPr lang="en-US" i="1" dirty="0" err="1"/>
              <a:t>vlastnosti</a:t>
            </a:r>
            <a:r>
              <a:rPr lang="en-US" i="1" dirty="0"/>
              <a:t> </a:t>
            </a:r>
            <a:r>
              <a:rPr lang="en-US" i="1" dirty="0" err="1" smtClean="0"/>
              <a:t>produktov</a:t>
            </a:r>
            <a:r>
              <a:rPr lang="en-US" i="1" dirty="0" smtClean="0"/>
              <a:t>...</a:t>
            </a:r>
            <a:r>
              <a:rPr lang="en-US" dirty="0" smtClean="0"/>
              <a:t> </a:t>
            </a:r>
          </a:p>
          <a:p>
            <a:r>
              <a:rPr lang="en-US" b="1" dirty="0" smtClean="0"/>
              <a:t>P. </a:t>
            </a:r>
            <a:r>
              <a:rPr lang="en-US" b="1" dirty="0" err="1"/>
              <a:t>Smatana</a:t>
            </a:r>
            <a:r>
              <a:rPr lang="en-US" b="1" dirty="0"/>
              <a:t>: </a:t>
            </a:r>
            <a:r>
              <a:rPr lang="en-US" i="1" dirty="0" err="1"/>
              <a:t>Systém</a:t>
            </a:r>
            <a:r>
              <a:rPr lang="en-US" i="1" dirty="0"/>
              <a:t> </a:t>
            </a:r>
            <a:r>
              <a:rPr lang="en-US" i="1" dirty="0" err="1"/>
              <a:t>na</a:t>
            </a:r>
            <a:r>
              <a:rPr lang="en-US" i="1" dirty="0"/>
              <a:t> </a:t>
            </a:r>
            <a:r>
              <a:rPr lang="en-US" i="1" dirty="0" err="1"/>
              <a:t>extrakciu</a:t>
            </a:r>
            <a:r>
              <a:rPr lang="en-US" i="1" dirty="0"/>
              <a:t> </a:t>
            </a:r>
            <a:r>
              <a:rPr lang="en-US" i="1" dirty="0" err="1"/>
              <a:t>informácii</a:t>
            </a:r>
            <a:r>
              <a:rPr lang="en-US" i="1" dirty="0"/>
              <a:t> z </a:t>
            </a:r>
            <a:r>
              <a:rPr lang="en-US" i="1" dirty="0" err="1"/>
              <a:t>homogénnych</a:t>
            </a:r>
            <a:r>
              <a:rPr lang="en-US" i="1" dirty="0"/>
              <a:t> </a:t>
            </a:r>
            <a:r>
              <a:rPr lang="en-US" i="1" dirty="0" err="1"/>
              <a:t>textových</a:t>
            </a:r>
            <a:r>
              <a:rPr lang="en-US" i="1" dirty="0"/>
              <a:t> </a:t>
            </a:r>
            <a:r>
              <a:rPr lang="en-US" i="1" dirty="0" smtClean="0"/>
              <a:t>...</a:t>
            </a:r>
            <a:endParaRPr lang="en-US" dirty="0" smtClean="0"/>
          </a:p>
          <a:p>
            <a:r>
              <a:rPr lang="en-US" b="1" dirty="0" smtClean="0"/>
              <a:t>J. </a:t>
            </a:r>
            <a:r>
              <a:rPr lang="en-US" b="1" dirty="0" err="1" smtClean="0"/>
              <a:t>Súkeník</a:t>
            </a:r>
            <a:r>
              <a:rPr lang="en-US" b="1" dirty="0" smtClean="0"/>
              <a:t>, P. </a:t>
            </a:r>
            <a:r>
              <a:rPr lang="en-US" b="1" dirty="0" err="1"/>
              <a:t>Lacko</a:t>
            </a:r>
            <a:r>
              <a:rPr lang="en-US" b="1" dirty="0"/>
              <a:t>: </a:t>
            </a:r>
            <a:r>
              <a:rPr lang="en-US" i="1" dirty="0" err="1"/>
              <a:t>Vyhľadávanie</a:t>
            </a:r>
            <a:r>
              <a:rPr lang="en-US" i="1" dirty="0"/>
              <a:t> </a:t>
            </a:r>
            <a:r>
              <a:rPr lang="en-US" i="1" dirty="0" err="1"/>
              <a:t>zduplikovaného</a:t>
            </a:r>
            <a:r>
              <a:rPr lang="en-US" i="1" dirty="0"/>
              <a:t> </a:t>
            </a:r>
            <a:r>
              <a:rPr lang="en-US" i="1" dirty="0" err="1"/>
              <a:t>kó­du</a:t>
            </a:r>
            <a:r>
              <a:rPr lang="en-US" dirty="0"/>
              <a:t> </a:t>
            </a:r>
            <a:endParaRPr lang="en-US" dirty="0" smtClean="0"/>
          </a:p>
          <a:p>
            <a:r>
              <a:rPr lang="en-US" b="1" dirty="0" smtClean="0"/>
              <a:t>M. </a:t>
            </a:r>
            <a:r>
              <a:rPr lang="en-US" b="1" dirty="0" err="1" smtClean="0"/>
              <a:t>Šeleng</a:t>
            </a:r>
            <a:r>
              <a:rPr lang="en-US" b="1" dirty="0" smtClean="0"/>
              <a:t>, L. </a:t>
            </a:r>
            <a:r>
              <a:rPr lang="en-US" b="1" dirty="0" err="1"/>
              <a:t>Hluchý</a:t>
            </a:r>
            <a:r>
              <a:rPr lang="en-US" b="1" dirty="0"/>
              <a:t>: </a:t>
            </a:r>
            <a:r>
              <a:rPr lang="en-US" i="1" dirty="0" err="1"/>
              <a:t>Usporiadanie</a:t>
            </a:r>
            <a:r>
              <a:rPr lang="en-US" i="1" dirty="0"/>
              <a:t> </a:t>
            </a:r>
            <a:r>
              <a:rPr lang="en-US" i="1" dirty="0" err="1"/>
              <a:t>dokumentov</a:t>
            </a:r>
            <a:r>
              <a:rPr lang="en-US" i="1" dirty="0"/>
              <a:t> </a:t>
            </a:r>
            <a:r>
              <a:rPr lang="en-US" i="1" dirty="0" err="1"/>
              <a:t>podľa</a:t>
            </a:r>
            <a:r>
              <a:rPr lang="en-US" i="1" dirty="0"/>
              <a:t> </a:t>
            </a:r>
            <a:r>
              <a:rPr lang="en-US" i="1" dirty="0" err="1"/>
              <a:t>relevancie</a:t>
            </a:r>
            <a:r>
              <a:rPr lang="en-US" i="1" dirty="0"/>
              <a:t> k </a:t>
            </a:r>
            <a:r>
              <a:rPr lang="en-US" i="1" dirty="0" err="1" smtClean="0"/>
              <a:t>dopytom</a:t>
            </a:r>
            <a:r>
              <a:rPr lang="en-US" i="1" dirty="0" smtClean="0"/>
              <a:t>...</a:t>
            </a:r>
            <a:endParaRPr lang="en-US" dirty="0" smtClean="0"/>
          </a:p>
          <a:p>
            <a:r>
              <a:rPr lang="en-US" b="1" dirty="0" smtClean="0"/>
              <a:t>J. </a:t>
            </a:r>
            <a:r>
              <a:rPr lang="en-US" b="1" dirty="0" err="1" smtClean="0"/>
              <a:t>Ševcech</a:t>
            </a:r>
            <a:r>
              <a:rPr lang="en-US" b="1" dirty="0"/>
              <a:t>, </a:t>
            </a:r>
            <a:r>
              <a:rPr lang="en-US" b="1" dirty="0" smtClean="0"/>
              <a:t>M. </a:t>
            </a:r>
            <a:r>
              <a:rPr lang="en-US" b="1" dirty="0" err="1"/>
              <a:t>Bieliková</a:t>
            </a:r>
            <a:r>
              <a:rPr lang="en-US" b="1" dirty="0"/>
              <a:t>, </a:t>
            </a:r>
            <a:r>
              <a:rPr lang="en-US" b="1" dirty="0" smtClean="0"/>
              <a:t>R. Burger, M. </a:t>
            </a:r>
            <a:r>
              <a:rPr lang="en-US" b="1" dirty="0" err="1"/>
              <a:t>Barla</a:t>
            </a:r>
            <a:r>
              <a:rPr lang="en-US" b="1" dirty="0"/>
              <a:t>: </a:t>
            </a:r>
            <a:r>
              <a:rPr lang="en-US" i="1" dirty="0" err="1"/>
              <a:t>Zaznamenávanie</a:t>
            </a:r>
            <a:r>
              <a:rPr lang="en-US" i="1" dirty="0"/>
              <a:t> </a:t>
            </a:r>
            <a:r>
              <a:rPr lang="en-US" i="1" dirty="0" err="1" smtClean="0"/>
              <a:t>aktivity</a:t>
            </a:r>
            <a:r>
              <a:rPr lang="en-US" i="1" dirty="0" smtClean="0"/>
              <a:t>... </a:t>
            </a:r>
            <a:endParaRPr lang="en-US" dirty="0" smtClean="0"/>
          </a:p>
          <a:p>
            <a:r>
              <a:rPr lang="en-US" b="1" dirty="0" smtClean="0"/>
              <a:t>J. </a:t>
            </a:r>
            <a:r>
              <a:rPr lang="en-US" b="1" dirty="0" err="1" smtClean="0"/>
              <a:t>Štofa</a:t>
            </a:r>
            <a:r>
              <a:rPr lang="en-US" b="1" dirty="0" smtClean="0"/>
              <a:t>, K. </a:t>
            </a:r>
            <a:r>
              <a:rPr lang="en-US" b="1" dirty="0" err="1"/>
              <a:t>Machová</a:t>
            </a:r>
            <a:r>
              <a:rPr lang="en-US" b="1" dirty="0"/>
              <a:t>: </a:t>
            </a:r>
            <a:r>
              <a:rPr lang="en-US" i="1" dirty="0" err="1"/>
              <a:t>Konverzačný</a:t>
            </a:r>
            <a:r>
              <a:rPr lang="en-US" i="1" dirty="0"/>
              <a:t> </a:t>
            </a:r>
            <a:r>
              <a:rPr lang="en-US" i="1" dirty="0" err="1"/>
              <a:t>obsah</a:t>
            </a:r>
            <a:r>
              <a:rPr lang="en-US" i="1" dirty="0"/>
              <a:t> v </a:t>
            </a:r>
            <a:r>
              <a:rPr lang="en-US" i="1" dirty="0" err="1"/>
              <a:t>kontexte</a:t>
            </a:r>
            <a:r>
              <a:rPr lang="en-US" i="1" dirty="0"/>
              <a:t> </a:t>
            </a:r>
            <a:r>
              <a:rPr lang="en-US" i="1" dirty="0" err="1"/>
              <a:t>bezpečnosti</a:t>
            </a:r>
            <a:r>
              <a:rPr lang="en-US" i="1" dirty="0"/>
              <a:t> </a:t>
            </a:r>
            <a:r>
              <a:rPr lang="en-US" i="1" dirty="0" err="1" smtClean="0"/>
              <a:t>sociálnych</a:t>
            </a:r>
            <a:r>
              <a:rPr lang="en-US" i="1" dirty="0" smtClean="0"/>
              <a:t> </a:t>
            </a:r>
            <a:r>
              <a:rPr lang="en-US" i="1" dirty="0" err="1" smtClean="0"/>
              <a:t>sietí</a:t>
            </a:r>
            <a:endParaRPr lang="en-US" dirty="0"/>
          </a:p>
        </p:txBody>
      </p:sp>
    </p:spTree>
    <p:extLst>
      <p:ext uri="{BB962C8B-B14F-4D97-AF65-F5344CB8AC3E}">
        <p14:creationId xmlns:p14="http://schemas.microsoft.com/office/powerpoint/2010/main" val="19029454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0825" y="188913"/>
            <a:ext cx="7561263" cy="490537"/>
          </a:xfrm>
        </p:spPr>
        <p:txBody>
          <a:bodyPr/>
          <a:lstStyle/>
          <a:p>
            <a:pPr>
              <a:defRPr/>
            </a:pPr>
            <a:r>
              <a:rPr lang="en-US" dirty="0" smtClean="0"/>
              <a:t>Improving Entity and Relation Discovery by</a:t>
            </a:r>
            <a:r>
              <a:rPr lang="sk-SK" dirty="0" smtClean="0"/>
              <a:t> </a:t>
            </a:r>
            <a:r>
              <a:rPr lang="en-US" dirty="0" smtClean="0"/>
              <a:t>User Interaction with Semantic Graphs</a:t>
            </a:r>
            <a:endParaRPr lang="sk-SK" dirty="0"/>
          </a:p>
        </p:txBody>
      </p:sp>
      <p:sp>
        <p:nvSpPr>
          <p:cNvPr id="3075" name="Zástupný symbol obsahu 2"/>
          <p:cNvSpPr>
            <a:spLocks noGrp="1"/>
          </p:cNvSpPr>
          <p:nvPr>
            <p:ph idx="1"/>
          </p:nvPr>
        </p:nvSpPr>
        <p:spPr>
          <a:xfrm>
            <a:off x="250825" y="1196975"/>
            <a:ext cx="2881313" cy="3311525"/>
          </a:xfrm>
        </p:spPr>
        <p:txBody>
          <a:bodyPr/>
          <a:lstStyle/>
          <a:p>
            <a:r>
              <a:rPr lang="en-US" smtClean="0"/>
              <a:t>Entity Extraction</a:t>
            </a:r>
          </a:p>
          <a:p>
            <a:r>
              <a:rPr lang="en-US" smtClean="0"/>
              <a:t>Relation Search</a:t>
            </a:r>
          </a:p>
          <a:p>
            <a:r>
              <a:rPr lang="en-US" smtClean="0"/>
              <a:t>User Interaction</a:t>
            </a:r>
          </a:p>
          <a:p>
            <a:pPr lvl="1"/>
            <a:r>
              <a:rPr lang="en-US" sz="1600" smtClean="0"/>
              <a:t>Delete</a:t>
            </a:r>
          </a:p>
          <a:p>
            <a:pPr lvl="1"/>
            <a:r>
              <a:rPr lang="en-US" sz="1600" smtClean="0"/>
              <a:t>Merge</a:t>
            </a:r>
          </a:p>
          <a:p>
            <a:pPr lvl="1"/>
            <a:r>
              <a:rPr lang="en-US" sz="1600" smtClean="0"/>
              <a:t>Change type</a:t>
            </a:r>
          </a:p>
          <a:p>
            <a:pPr lvl="1"/>
            <a:r>
              <a:rPr lang="en-US" sz="1600" smtClean="0"/>
              <a:t>Annotate</a:t>
            </a:r>
          </a:p>
          <a:p>
            <a:r>
              <a:rPr lang="en-US" smtClean="0"/>
              <a:t>Interaction =&gt; Immediate feedback on Search</a:t>
            </a:r>
          </a:p>
          <a:p>
            <a:r>
              <a:rPr lang="en-US" smtClean="0"/>
              <a:t>Use case: DSK, BBC</a:t>
            </a:r>
          </a:p>
          <a:p>
            <a:pPr lvl="1"/>
            <a:endParaRPr lang="sk-SK" smtClean="0"/>
          </a:p>
        </p:txBody>
      </p:sp>
      <p:sp>
        <p:nvSpPr>
          <p:cNvPr id="3076" name="Zástupný symbol dátumu 3"/>
          <p:cNvSpPr>
            <a:spLocks noGrp="1"/>
          </p:cNvSpPr>
          <p:nvPr>
            <p:ph type="dt" sz="quarter" idx="10"/>
          </p:nvPr>
        </p:nvSpPr>
        <p:spPr>
          <a:noFill/>
        </p:spPr>
        <p:txBody>
          <a:bodyPr/>
          <a:lstStyle/>
          <a:p>
            <a:r>
              <a:rPr lang="sk-SK" smtClean="0">
                <a:solidFill>
                  <a:srgbClr val="000000"/>
                </a:solidFill>
                <a:latin typeface="Arial" pitchFamily="34" charset="0"/>
              </a:rPr>
              <a:t>22 – 23 November 2012</a:t>
            </a:r>
            <a:endParaRPr lang="en-US" smtClean="0">
              <a:solidFill>
                <a:srgbClr val="000000"/>
              </a:solidFill>
              <a:latin typeface="Arial" pitchFamily="34" charset="0"/>
            </a:endParaRPr>
          </a:p>
        </p:txBody>
      </p:sp>
      <p:sp>
        <p:nvSpPr>
          <p:cNvPr id="3077" name="Zástupný symbol päty 4"/>
          <p:cNvSpPr>
            <a:spLocks noGrp="1"/>
          </p:cNvSpPr>
          <p:nvPr>
            <p:ph type="ftr" sz="quarter" idx="11"/>
          </p:nvPr>
        </p:nvSpPr>
        <p:spPr>
          <a:noFill/>
        </p:spPr>
        <p:txBody>
          <a:bodyPr/>
          <a:lstStyle/>
          <a:p>
            <a:r>
              <a:rPr lang="en-US" smtClean="0">
                <a:solidFill>
                  <a:srgbClr val="000000"/>
                </a:solidFill>
                <a:latin typeface="Arial" pitchFamily="34" charset="0"/>
              </a:rPr>
              <a:t>WIKT 2012, Smolenice</a:t>
            </a:r>
          </a:p>
        </p:txBody>
      </p:sp>
      <p:sp>
        <p:nvSpPr>
          <p:cNvPr id="3078" name="Zástupný symbol čísla snímky 5"/>
          <p:cNvSpPr>
            <a:spLocks noGrp="1"/>
          </p:cNvSpPr>
          <p:nvPr>
            <p:ph type="sldNum" sz="quarter" idx="12"/>
          </p:nvPr>
        </p:nvSpPr>
        <p:spPr>
          <a:noFill/>
        </p:spPr>
        <p:txBody>
          <a:bodyPr/>
          <a:lstStyle/>
          <a:p>
            <a:fld id="{3C99A0A6-69C8-4A63-A229-16A8B39C5ED6}" type="slidenum">
              <a:rPr lang="en-US" smtClean="0">
                <a:solidFill>
                  <a:srgbClr val="000000"/>
                </a:solidFill>
                <a:latin typeface="Arial" pitchFamily="34" charset="0"/>
              </a:rPr>
              <a:pPr/>
              <a:t>20</a:t>
            </a:fld>
            <a:endParaRPr lang="en-US" smtClean="0">
              <a:solidFill>
                <a:srgbClr val="000000"/>
              </a:solidFill>
              <a:latin typeface="Arial" pitchFamily="34" charset="0"/>
            </a:endParaRPr>
          </a:p>
        </p:txBody>
      </p:sp>
      <p:sp>
        <p:nvSpPr>
          <p:cNvPr id="3079" name="BlokTextu 6"/>
          <p:cNvSpPr txBox="1">
            <a:spLocks noChangeArrowheads="1"/>
          </p:cNvSpPr>
          <p:nvPr/>
        </p:nvSpPr>
        <p:spPr bwMode="auto">
          <a:xfrm>
            <a:off x="5795963" y="476250"/>
            <a:ext cx="2089150" cy="585788"/>
          </a:xfrm>
          <a:prstGeom prst="rect">
            <a:avLst/>
          </a:prstGeom>
          <a:noFill/>
          <a:ln w="9525">
            <a:noFill/>
            <a:miter lim="800000"/>
            <a:headEnd/>
            <a:tailEnd/>
          </a:ln>
        </p:spPr>
        <p:txBody>
          <a:bodyPr wrap="none">
            <a:spAutoFit/>
          </a:bodyPr>
          <a:lstStyle/>
          <a:p>
            <a:pPr fontAlgn="base">
              <a:spcBef>
                <a:spcPct val="0"/>
              </a:spcBef>
              <a:spcAft>
                <a:spcPct val="0"/>
              </a:spcAft>
            </a:pPr>
            <a:r>
              <a:rPr lang="sk-SK" sz="1600">
                <a:solidFill>
                  <a:srgbClr val="000000"/>
                </a:solidFill>
              </a:rPr>
              <a:t>Michal Laclavík</a:t>
            </a:r>
            <a:r>
              <a:rPr lang="en-US" sz="1600">
                <a:solidFill>
                  <a:srgbClr val="000000"/>
                </a:solidFill>
              </a:rPr>
              <a:t/>
            </a:r>
            <a:br>
              <a:rPr lang="en-US" sz="1600">
                <a:solidFill>
                  <a:srgbClr val="000000"/>
                </a:solidFill>
              </a:rPr>
            </a:br>
            <a:r>
              <a:rPr lang="sk-SK" sz="1600">
                <a:solidFill>
                  <a:srgbClr val="000000"/>
                </a:solidFill>
                <a:hlinkClick r:id="rId2"/>
              </a:rPr>
              <a:t>laclavik.ui</a:t>
            </a:r>
            <a:r>
              <a:rPr lang="en-US" sz="1600">
                <a:solidFill>
                  <a:srgbClr val="000000"/>
                </a:solidFill>
                <a:hlinkClick r:id="rId2"/>
              </a:rPr>
              <a:t>@savba.sk</a:t>
            </a:r>
            <a:endParaRPr lang="en-US" sz="1600">
              <a:solidFill>
                <a:srgbClr val="000000"/>
              </a:solidFill>
            </a:endParaRPr>
          </a:p>
        </p:txBody>
      </p:sp>
      <p:pic>
        <p:nvPicPr>
          <p:cNvPr id="3080" name="Obrázok 3"/>
          <p:cNvPicPr>
            <a:picLocks noChangeAspect="1" noChangeArrowheads="1"/>
          </p:cNvPicPr>
          <p:nvPr/>
        </p:nvPicPr>
        <p:blipFill>
          <a:blip r:embed="rId3" cstate="print"/>
          <a:srcRect/>
          <a:stretch>
            <a:fillRect/>
          </a:stretch>
        </p:blipFill>
        <p:spPr bwMode="auto">
          <a:xfrm>
            <a:off x="3059113" y="1125538"/>
            <a:ext cx="5954712" cy="4175125"/>
          </a:xfrm>
          <a:prstGeom prst="rect">
            <a:avLst/>
          </a:prstGeom>
          <a:noFill/>
          <a:ln w="9525">
            <a:noFill/>
            <a:miter lim="800000"/>
            <a:headEnd/>
            <a:tailEnd/>
          </a:ln>
        </p:spPr>
      </p:pic>
      <p:pic>
        <p:nvPicPr>
          <p:cNvPr id="3081" name="Picture 3"/>
          <p:cNvPicPr>
            <a:picLocks noChangeAspect="1" noChangeArrowheads="1"/>
          </p:cNvPicPr>
          <p:nvPr/>
        </p:nvPicPr>
        <p:blipFill>
          <a:blip r:embed="rId4" cstate="print"/>
          <a:srcRect/>
          <a:stretch>
            <a:fillRect/>
          </a:stretch>
        </p:blipFill>
        <p:spPr bwMode="auto">
          <a:xfrm>
            <a:off x="3059113" y="5445125"/>
            <a:ext cx="3317875" cy="962025"/>
          </a:xfrm>
          <a:prstGeom prst="rect">
            <a:avLst/>
          </a:prstGeom>
          <a:noFill/>
          <a:ln w="9525">
            <a:noFill/>
            <a:miter lim="800000"/>
            <a:headEnd/>
            <a:tailEnd/>
          </a:ln>
        </p:spPr>
      </p:pic>
      <p:pic>
        <p:nvPicPr>
          <p:cNvPr id="3082" name="Picture 5"/>
          <p:cNvPicPr>
            <a:picLocks noChangeAspect="1" noChangeArrowheads="1"/>
          </p:cNvPicPr>
          <p:nvPr/>
        </p:nvPicPr>
        <p:blipFill>
          <a:blip r:embed="rId5" cstate="print"/>
          <a:srcRect/>
          <a:stretch>
            <a:fillRect/>
          </a:stretch>
        </p:blipFill>
        <p:spPr bwMode="auto">
          <a:xfrm>
            <a:off x="539750" y="4872038"/>
            <a:ext cx="1944688" cy="1509712"/>
          </a:xfrm>
          <a:prstGeom prst="rect">
            <a:avLst/>
          </a:prstGeom>
          <a:noFill/>
          <a:ln w="9525">
            <a:noFill/>
            <a:miter lim="800000"/>
            <a:headEnd/>
            <a:tailEnd/>
          </a:ln>
        </p:spPr>
      </p:pic>
      <p:pic>
        <p:nvPicPr>
          <p:cNvPr id="3083" name="Obrázok 65" descr="graph (1)"/>
          <p:cNvPicPr>
            <a:picLocks noChangeAspect="1" noChangeArrowheads="1"/>
          </p:cNvPicPr>
          <p:nvPr/>
        </p:nvPicPr>
        <p:blipFill>
          <a:blip r:embed="rId6" cstate="print"/>
          <a:srcRect/>
          <a:stretch>
            <a:fillRect/>
          </a:stretch>
        </p:blipFill>
        <p:spPr bwMode="auto">
          <a:xfrm>
            <a:off x="6804025" y="5445125"/>
            <a:ext cx="1584325" cy="1128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WIKT\2012\prezentacie\foto\smolenice18.jpg"/>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a:off x="0" y="0"/>
            <a:ext cx="10175072" cy="6858000"/>
          </a:xfrm>
          <a:prstGeom prst="rect">
            <a:avLst/>
          </a:prstGeom>
          <a:ln>
            <a:noFill/>
          </a:ln>
          <a:effectLst>
            <a:outerShdw blurRad="292100" dist="139700" dir="2700000" algn="tl" rotWithShape="0">
              <a:srgbClr val="333333">
                <a:alpha val="65000"/>
              </a:srgbClr>
            </a:outerShdw>
          </a:effectLst>
        </p:spPr>
      </p:pic>
      <p:sp>
        <p:nvSpPr>
          <p:cNvPr id="2" name="Nadpis 1"/>
          <p:cNvSpPr>
            <a:spLocks noGrp="1"/>
          </p:cNvSpPr>
          <p:nvPr>
            <p:ph type="ctrTitle"/>
          </p:nvPr>
        </p:nvSpPr>
        <p:spPr>
          <a:xfrm>
            <a:off x="827584" y="980728"/>
            <a:ext cx="8316416" cy="4824536"/>
          </a:xfrm>
        </p:spPr>
        <p:txBody>
          <a:bodyPr>
            <a:normAutofit/>
          </a:bodyPr>
          <a:lstStyle/>
          <a:p>
            <a:pPr algn="l"/>
            <a:r>
              <a:rPr lang="en-US" b="1" dirty="0" smtClean="0">
                <a:solidFill>
                  <a:schemeClr val="bg1">
                    <a:lumMod val="95000"/>
                  </a:schemeClr>
                </a:solidFill>
              </a:rPr>
              <a:t>Anton </a:t>
            </a:r>
            <a:r>
              <a:rPr lang="en-US" b="1" dirty="0" err="1" smtClean="0">
                <a:solidFill>
                  <a:schemeClr val="bg1">
                    <a:lumMod val="95000"/>
                  </a:schemeClr>
                </a:solidFill>
              </a:rPr>
              <a:t>Lieskovský</a:t>
            </a:r>
            <a:r>
              <a:rPr lang="sk-SK" dirty="0"/>
              <a:t/>
            </a:r>
            <a:br>
              <a:rPr lang="sk-SK" dirty="0"/>
            </a:br>
            <a:r>
              <a:rPr lang="sk-SK" dirty="0" smtClean="0"/>
              <a:t/>
            </a:r>
            <a:br>
              <a:rPr lang="sk-SK" dirty="0" smtClean="0"/>
            </a:br>
            <a:r>
              <a:rPr lang="sk-SK" dirty="0" smtClean="0"/>
              <a:t/>
            </a:r>
            <a:br>
              <a:rPr lang="sk-SK" dirty="0" smtClean="0"/>
            </a:br>
            <a:r>
              <a:rPr lang="sk-SK" dirty="0"/>
              <a:t/>
            </a:r>
            <a:br>
              <a:rPr lang="sk-SK" dirty="0"/>
            </a:br>
            <a:r>
              <a:rPr lang="en-US" dirty="0" err="1" smtClean="0">
                <a:solidFill>
                  <a:schemeClr val="bg1">
                    <a:lumMod val="95000"/>
                  </a:schemeClr>
                </a:solidFill>
              </a:rPr>
              <a:t>Replikácia</a:t>
            </a:r>
            <a:r>
              <a:rPr lang="en-US" dirty="0" smtClean="0">
                <a:solidFill>
                  <a:schemeClr val="bg1">
                    <a:lumMod val="95000"/>
                  </a:schemeClr>
                </a:solidFill>
              </a:rPr>
              <a:t> </a:t>
            </a:r>
            <a:r>
              <a:rPr lang="en-US" dirty="0" err="1" smtClean="0">
                <a:solidFill>
                  <a:schemeClr val="bg1">
                    <a:lumMod val="95000"/>
                  </a:schemeClr>
                </a:solidFill>
              </a:rPr>
              <a:t>dát</a:t>
            </a:r>
            <a:r>
              <a:rPr lang="en-US" dirty="0" smtClean="0">
                <a:solidFill>
                  <a:schemeClr val="bg1">
                    <a:lumMod val="95000"/>
                  </a:schemeClr>
                </a:solidFill>
              </a:rPr>
              <a:t> v Ad-Hoc </a:t>
            </a:r>
            <a:r>
              <a:rPr lang="en-US" dirty="0" err="1" smtClean="0">
                <a:solidFill>
                  <a:schemeClr val="bg1">
                    <a:lumMod val="95000"/>
                  </a:schemeClr>
                </a:solidFill>
              </a:rPr>
              <a:t>sieti</a:t>
            </a:r>
            <a:r>
              <a:rPr lang="en-US" dirty="0" smtClean="0">
                <a:solidFill>
                  <a:schemeClr val="bg1">
                    <a:lumMod val="95000"/>
                  </a:schemeClr>
                </a:solidFill>
              </a:rPr>
              <a:t> </a:t>
            </a:r>
            <a:r>
              <a:rPr lang="en-US" dirty="0" err="1" smtClean="0">
                <a:solidFill>
                  <a:schemeClr val="bg1">
                    <a:lumMod val="95000"/>
                  </a:schemeClr>
                </a:solidFill>
              </a:rPr>
              <a:t>typu</a:t>
            </a:r>
            <a:r>
              <a:rPr lang="en-US" dirty="0" smtClean="0">
                <a:solidFill>
                  <a:schemeClr val="bg1">
                    <a:lumMod val="95000"/>
                  </a:schemeClr>
                </a:solidFill>
              </a:rPr>
              <a:t> VANET</a:t>
            </a:r>
            <a:endParaRPr lang="sk-SK"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sk-SK"/>
          </a:p>
        </p:txBody>
      </p:sp>
      <p:sp>
        <p:nvSpPr>
          <p:cNvPr id="3" name="Podnadpis 2"/>
          <p:cNvSpPr>
            <a:spLocks noGrp="1"/>
          </p:cNvSpPr>
          <p:nvPr>
            <p:ph type="subTitle" idx="1"/>
          </p:nvPr>
        </p:nvSpPr>
        <p:spPr/>
        <p:txBody>
          <a:bodyPr/>
          <a:lstStyle/>
          <a:p>
            <a:endParaRPr lang="sk-SK"/>
          </a:p>
        </p:txBody>
      </p:sp>
      <p:pic>
        <p:nvPicPr>
          <p:cNvPr id="1027" name="Picture 3"/>
          <p:cNvPicPr>
            <a:picLocks noChangeAspect="1" noChangeArrowheads="1"/>
          </p:cNvPicPr>
          <p:nvPr/>
        </p:nvPicPr>
        <p:blipFill>
          <a:blip r:embed="rId2" cstate="print"/>
          <a:srcRect l="58373" t="9935" r="996" b="4848"/>
          <a:stretch>
            <a:fillRect/>
          </a:stretch>
        </p:blipFill>
        <p:spPr bwMode="auto">
          <a:xfrm>
            <a:off x="-1" y="0"/>
            <a:ext cx="9144001"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WIKT\2012\prezentacie\foto\smolenice18.jpg"/>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0" y="0"/>
            <a:ext cx="10175072" cy="6858000"/>
          </a:xfrm>
          <a:prstGeom prst="rect">
            <a:avLst/>
          </a:prstGeom>
          <a:ln>
            <a:noFill/>
          </a:ln>
          <a:effectLst>
            <a:outerShdw blurRad="292100" dist="139700" dir="2700000" algn="tl" rotWithShape="0">
              <a:srgbClr val="333333">
                <a:alpha val="65000"/>
              </a:srgbClr>
            </a:outerShdw>
          </a:effectLst>
        </p:spPr>
      </p:pic>
      <p:sp>
        <p:nvSpPr>
          <p:cNvPr id="2" name="Nadpis 1"/>
          <p:cNvSpPr>
            <a:spLocks noGrp="1"/>
          </p:cNvSpPr>
          <p:nvPr>
            <p:ph type="ctrTitle"/>
          </p:nvPr>
        </p:nvSpPr>
        <p:spPr>
          <a:xfrm>
            <a:off x="827584" y="980728"/>
            <a:ext cx="8316416" cy="4824536"/>
          </a:xfrm>
        </p:spPr>
        <p:txBody>
          <a:bodyPr>
            <a:normAutofit/>
          </a:bodyPr>
          <a:lstStyle/>
          <a:p>
            <a:pPr algn="l"/>
            <a:r>
              <a:rPr lang="en-US" b="1" dirty="0" smtClean="0">
                <a:solidFill>
                  <a:schemeClr val="bg1">
                    <a:lumMod val="95000"/>
                  </a:schemeClr>
                </a:solidFill>
              </a:rPr>
              <a:t>Gabriel </a:t>
            </a:r>
            <a:r>
              <a:rPr lang="en-US" b="1" dirty="0" err="1" smtClean="0">
                <a:solidFill>
                  <a:schemeClr val="bg1">
                    <a:lumMod val="95000"/>
                  </a:schemeClr>
                </a:solidFill>
              </a:rPr>
              <a:t>Lukáč</a:t>
            </a:r>
            <a:r>
              <a:rPr lang="en-US" b="1" dirty="0" smtClean="0">
                <a:solidFill>
                  <a:schemeClr val="bg1">
                    <a:lumMod val="95000"/>
                  </a:schemeClr>
                </a:solidFill>
              </a:rPr>
              <a:t> a Karol </a:t>
            </a:r>
            <a:r>
              <a:rPr lang="en-US" b="1" dirty="0" err="1" smtClean="0">
                <a:solidFill>
                  <a:schemeClr val="bg1">
                    <a:lumMod val="95000"/>
                  </a:schemeClr>
                </a:solidFill>
              </a:rPr>
              <a:t>Furdík</a:t>
            </a:r>
            <a:r>
              <a:rPr lang="sk-SK" dirty="0"/>
              <a:t/>
            </a:r>
            <a:br>
              <a:rPr lang="sk-SK" dirty="0"/>
            </a:br>
            <a:r>
              <a:rPr lang="sk-SK" dirty="0" smtClean="0"/>
              <a:t/>
            </a:r>
            <a:br>
              <a:rPr lang="sk-SK" dirty="0" smtClean="0"/>
            </a:br>
            <a:r>
              <a:rPr lang="sk-SK" dirty="0" smtClean="0"/>
              <a:t/>
            </a:r>
            <a:br>
              <a:rPr lang="sk-SK" dirty="0" smtClean="0"/>
            </a:br>
            <a:r>
              <a:rPr lang="en-US" dirty="0" smtClean="0">
                <a:solidFill>
                  <a:schemeClr val="bg1">
                    <a:lumMod val="95000"/>
                  </a:schemeClr>
                </a:solidFill>
              </a:rPr>
              <a:t>The Smart Office application supported by a Living Lab environment</a:t>
            </a:r>
            <a:endParaRPr lang="sk-SK"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311150" y="184150"/>
            <a:ext cx="8124825" cy="307975"/>
          </a:xfrm>
          <a:prstGeom prst="rect">
            <a:avLst/>
          </a:prstGeom>
          <a:noFill/>
          <a:ln w="9525">
            <a:noFill/>
            <a:miter lim="800000"/>
            <a:headEnd/>
            <a:tailEnd/>
          </a:ln>
        </p:spPr>
        <p:txBody>
          <a:bodyPr>
            <a:spAutoFit/>
          </a:bodyPr>
          <a:lstStyle/>
          <a:p>
            <a:pPr fontAlgn="base">
              <a:spcBef>
                <a:spcPct val="50000"/>
              </a:spcBef>
              <a:spcAft>
                <a:spcPct val="0"/>
              </a:spcAft>
            </a:pPr>
            <a:r>
              <a:rPr lang="en-US" sz="1400">
                <a:solidFill>
                  <a:srgbClr val="000000"/>
                </a:solidFill>
                <a:latin typeface="Arial" pitchFamily="34" charset="0"/>
              </a:rPr>
              <a:t>G. Luk</a:t>
            </a:r>
            <a:r>
              <a:rPr lang="sk-SK" sz="1400">
                <a:solidFill>
                  <a:srgbClr val="000000"/>
                </a:solidFill>
                <a:latin typeface="Arial" pitchFamily="34" charset="0"/>
              </a:rPr>
              <a:t>áč, K. Furdík: </a:t>
            </a:r>
            <a:r>
              <a:rPr lang="sk-SK" sz="1400">
                <a:solidFill>
                  <a:srgbClr val="003399"/>
                </a:solidFill>
                <a:latin typeface="Arial" pitchFamily="34" charset="0"/>
              </a:rPr>
              <a:t>The Smart Office application supported by a Living Lab environment</a:t>
            </a:r>
            <a:endParaRPr lang="en-US" sz="1400">
              <a:solidFill>
                <a:srgbClr val="003399"/>
              </a:solidFill>
              <a:latin typeface="Arial" pitchFamily="34" charset="0"/>
            </a:endParaRPr>
          </a:p>
        </p:txBody>
      </p:sp>
      <p:sp>
        <p:nvSpPr>
          <p:cNvPr id="2051" name="Text Box 3"/>
          <p:cNvSpPr txBox="1">
            <a:spLocks noChangeArrowheads="1"/>
          </p:cNvSpPr>
          <p:nvPr/>
        </p:nvSpPr>
        <p:spPr bwMode="auto">
          <a:xfrm>
            <a:off x="430213" y="650875"/>
            <a:ext cx="8512175" cy="1176338"/>
          </a:xfrm>
          <a:prstGeom prst="rect">
            <a:avLst/>
          </a:prstGeom>
          <a:noFill/>
          <a:ln w="9525">
            <a:noFill/>
            <a:miter lim="800000"/>
            <a:headEnd/>
            <a:tailEnd/>
          </a:ln>
        </p:spPr>
        <p:txBody>
          <a:bodyPr>
            <a:spAutoFit/>
          </a:bodyPr>
          <a:lstStyle/>
          <a:p>
            <a:pPr marL="193675" indent="-193675" fontAlgn="base">
              <a:lnSpc>
                <a:spcPct val="110000"/>
              </a:lnSpc>
              <a:spcBef>
                <a:spcPct val="0"/>
              </a:spcBef>
              <a:spcAft>
                <a:spcPct val="0"/>
              </a:spcAft>
            </a:pPr>
            <a:r>
              <a:rPr lang="sk-SK" sz="1600">
                <a:solidFill>
                  <a:srgbClr val="003399"/>
                </a:solidFill>
                <a:latin typeface="Arial" pitchFamily="34" charset="0"/>
              </a:rPr>
              <a:t>ELLIOT –</a:t>
            </a:r>
            <a:r>
              <a:rPr lang="en-US" sz="1600">
                <a:solidFill>
                  <a:srgbClr val="000000"/>
                </a:solidFill>
                <a:latin typeface="Arial" pitchFamily="34" charset="0"/>
              </a:rPr>
              <a:t> </a:t>
            </a:r>
            <a:r>
              <a:rPr lang="sk-SK" sz="1600">
                <a:solidFill>
                  <a:srgbClr val="000000"/>
                </a:solidFill>
                <a:latin typeface="Arial" pitchFamily="34" charset="0"/>
              </a:rPr>
              <a:t>FP7 project: </a:t>
            </a:r>
            <a:r>
              <a:rPr lang="sk-SK" sz="1600" i="1">
                <a:solidFill>
                  <a:srgbClr val="000000"/>
                </a:solidFill>
                <a:latin typeface="Arial" pitchFamily="34" charset="0"/>
              </a:rPr>
              <a:t>Experimental Living Lab for IoT</a:t>
            </a:r>
            <a:r>
              <a:rPr lang="en-US" sz="1600">
                <a:solidFill>
                  <a:srgbClr val="000000"/>
                </a:solidFill>
                <a:latin typeface="Arial" pitchFamily="34" charset="0"/>
              </a:rPr>
              <a:t>, </a:t>
            </a:r>
            <a:r>
              <a:rPr lang="en-US" sz="1600">
                <a:solidFill>
                  <a:srgbClr val="3399FF"/>
                </a:solidFill>
                <a:latin typeface="Arial" pitchFamily="34" charset="0"/>
              </a:rPr>
              <a:t>www.elliot-project.eu</a:t>
            </a:r>
            <a:endParaRPr lang="sk-SK" sz="1600" i="1">
              <a:solidFill>
                <a:srgbClr val="3399FF"/>
              </a:solidFill>
              <a:latin typeface="Arial" pitchFamily="34" charset="0"/>
            </a:endParaRPr>
          </a:p>
          <a:p>
            <a:pPr marL="193675" indent="-193675" fontAlgn="base">
              <a:lnSpc>
                <a:spcPct val="110000"/>
              </a:lnSpc>
              <a:spcBef>
                <a:spcPct val="0"/>
              </a:spcBef>
              <a:spcAft>
                <a:spcPct val="0"/>
              </a:spcAft>
              <a:buFont typeface="Arial" pitchFamily="34" charset="0"/>
              <a:buChar char="•"/>
            </a:pPr>
            <a:r>
              <a:rPr lang="sk-SK" sz="1600">
                <a:solidFill>
                  <a:srgbClr val="0033CC"/>
                </a:solidFill>
                <a:latin typeface="Arial" pitchFamily="34" charset="0"/>
              </a:rPr>
              <a:t>Knowledge</a:t>
            </a:r>
            <a:r>
              <a:rPr lang="sk-SK" sz="1600">
                <a:solidFill>
                  <a:srgbClr val="000000"/>
                </a:solidFill>
                <a:latin typeface="Arial" pitchFamily="34" charset="0"/>
              </a:rPr>
              <a:t> – </a:t>
            </a:r>
            <a:r>
              <a:rPr lang="sk-SK" sz="1600">
                <a:solidFill>
                  <a:srgbClr val="FF0000"/>
                </a:solidFill>
                <a:latin typeface="Arial" pitchFamily="34" charset="0"/>
              </a:rPr>
              <a:t>Social</a:t>
            </a:r>
            <a:r>
              <a:rPr lang="sk-SK" sz="1600">
                <a:solidFill>
                  <a:srgbClr val="000000"/>
                </a:solidFill>
                <a:latin typeface="Arial" pitchFamily="34" charset="0"/>
              </a:rPr>
              <a:t> – </a:t>
            </a:r>
            <a:r>
              <a:rPr lang="sk-SK" sz="1600">
                <a:solidFill>
                  <a:srgbClr val="00B050"/>
                </a:solidFill>
                <a:latin typeface="Arial" pitchFamily="34" charset="0"/>
              </a:rPr>
              <a:t>Business</a:t>
            </a:r>
            <a:r>
              <a:rPr lang="sk-SK" sz="1600">
                <a:solidFill>
                  <a:srgbClr val="000000"/>
                </a:solidFill>
                <a:latin typeface="Arial" pitchFamily="34" charset="0"/>
              </a:rPr>
              <a:t> aspects of co-creation</a:t>
            </a:r>
          </a:p>
          <a:p>
            <a:pPr marL="193675" indent="-193675" fontAlgn="base">
              <a:lnSpc>
                <a:spcPct val="110000"/>
              </a:lnSpc>
              <a:spcBef>
                <a:spcPct val="0"/>
              </a:spcBef>
              <a:spcAft>
                <a:spcPct val="0"/>
              </a:spcAft>
              <a:buFont typeface="Arial" pitchFamily="34" charset="0"/>
              <a:buChar char="•"/>
            </a:pPr>
            <a:r>
              <a:rPr lang="sk-SK" sz="1600">
                <a:solidFill>
                  <a:srgbClr val="000000"/>
                </a:solidFill>
                <a:latin typeface="Arial" pitchFamily="34" charset="0"/>
              </a:rPr>
              <a:t>Smart Office: </a:t>
            </a:r>
            <a:r>
              <a:rPr lang="en-US" sz="1600">
                <a:solidFill>
                  <a:srgbClr val="000000"/>
                </a:solidFill>
                <a:latin typeface="Arial" pitchFamily="34" charset="0"/>
              </a:rPr>
              <a:t>reduction of consumed energy, optimization of working environment</a:t>
            </a:r>
            <a:endParaRPr lang="sk-SK" sz="1600">
              <a:solidFill>
                <a:srgbClr val="000000"/>
              </a:solidFill>
              <a:latin typeface="Arial" pitchFamily="34" charset="0"/>
            </a:endParaRPr>
          </a:p>
          <a:p>
            <a:pPr marL="193675" indent="-193675" fontAlgn="base">
              <a:lnSpc>
                <a:spcPct val="110000"/>
              </a:lnSpc>
              <a:spcBef>
                <a:spcPct val="0"/>
              </a:spcBef>
              <a:spcAft>
                <a:spcPct val="0"/>
              </a:spcAft>
              <a:buFont typeface="Arial" pitchFamily="34" charset="0"/>
              <a:buChar char="•"/>
            </a:pPr>
            <a:r>
              <a:rPr lang="sk-SK" sz="1600">
                <a:solidFill>
                  <a:srgbClr val="000000"/>
                </a:solidFill>
                <a:latin typeface="Arial" pitchFamily="34" charset="0"/>
              </a:rPr>
              <a:t>Scenarios</a:t>
            </a:r>
            <a:r>
              <a:rPr lang="en-US" sz="1600">
                <a:solidFill>
                  <a:srgbClr val="000000"/>
                </a:solidFill>
                <a:latin typeface="Arial" pitchFamily="34" charset="0"/>
              </a:rPr>
              <a:t>: Occupancy sensing, Business processes, Game on energy savings</a:t>
            </a:r>
            <a:endParaRPr lang="sk-SK" sz="1600">
              <a:solidFill>
                <a:srgbClr val="000000"/>
              </a:solidFill>
              <a:latin typeface="Arial" pitchFamily="34" charset="0"/>
            </a:endParaRPr>
          </a:p>
        </p:txBody>
      </p:sp>
      <p:sp>
        <p:nvSpPr>
          <p:cNvPr id="2052" name="Line 6"/>
          <p:cNvSpPr>
            <a:spLocks noChangeShapeType="1"/>
          </p:cNvSpPr>
          <p:nvPr/>
        </p:nvSpPr>
        <p:spPr bwMode="auto">
          <a:xfrm>
            <a:off x="393700" y="593725"/>
            <a:ext cx="8750300" cy="0"/>
          </a:xfrm>
          <a:prstGeom prst="line">
            <a:avLst/>
          </a:prstGeom>
          <a:noFill/>
          <a:ln w="38100">
            <a:solidFill>
              <a:srgbClr val="68ABD8"/>
            </a:solidFill>
            <a:round/>
            <a:headEnd/>
            <a:tailEnd/>
          </a:ln>
        </p:spPr>
        <p:txBody>
          <a:bodyPr/>
          <a:lstStyle/>
          <a:p>
            <a:pPr fontAlgn="base">
              <a:spcBef>
                <a:spcPct val="0"/>
              </a:spcBef>
              <a:spcAft>
                <a:spcPct val="0"/>
              </a:spcAft>
            </a:pPr>
            <a:endParaRPr lang="sk-SK">
              <a:solidFill>
                <a:srgbClr val="000000"/>
              </a:solidFill>
              <a:latin typeface="Arial" pitchFamily="34" charset="0"/>
            </a:endParaRPr>
          </a:p>
        </p:txBody>
      </p:sp>
      <p:cxnSp>
        <p:nvCxnSpPr>
          <p:cNvPr id="2053" name="Straight Connector 12"/>
          <p:cNvCxnSpPr>
            <a:cxnSpLocks noChangeShapeType="1"/>
          </p:cNvCxnSpPr>
          <p:nvPr/>
        </p:nvCxnSpPr>
        <p:spPr bwMode="auto">
          <a:xfrm>
            <a:off x="46038" y="6424613"/>
            <a:ext cx="9144000" cy="0"/>
          </a:xfrm>
          <a:prstGeom prst="line">
            <a:avLst/>
          </a:prstGeom>
          <a:noFill/>
          <a:ln w="38100">
            <a:solidFill>
              <a:srgbClr val="0070C0"/>
            </a:solidFill>
            <a:round/>
            <a:headEnd/>
            <a:tailEnd/>
          </a:ln>
        </p:spPr>
      </p:cxnSp>
      <p:pic>
        <p:nvPicPr>
          <p:cNvPr id="2054" name="Picture 2" descr="C:\Documents and Settings\sesana\Desktop\logoELLIOT.JPG"/>
          <p:cNvPicPr>
            <a:picLocks noChangeAspect="1" noChangeArrowheads="1"/>
          </p:cNvPicPr>
          <p:nvPr/>
        </p:nvPicPr>
        <p:blipFill>
          <a:blip r:embed="rId3" cstate="print"/>
          <a:srcRect/>
          <a:stretch>
            <a:fillRect/>
          </a:stretch>
        </p:blipFill>
        <p:spPr bwMode="auto">
          <a:xfrm>
            <a:off x="7840663" y="38100"/>
            <a:ext cx="1257300" cy="527050"/>
          </a:xfrm>
          <a:prstGeom prst="rect">
            <a:avLst/>
          </a:prstGeom>
          <a:noFill/>
          <a:ln w="9525">
            <a:noFill/>
            <a:miter lim="800000"/>
            <a:headEnd/>
            <a:tailEnd/>
          </a:ln>
        </p:spPr>
      </p:pic>
      <p:sp>
        <p:nvSpPr>
          <p:cNvPr id="2055" name="Text Box 33"/>
          <p:cNvSpPr txBox="1">
            <a:spLocks noChangeArrowheads="1"/>
          </p:cNvSpPr>
          <p:nvPr/>
        </p:nvSpPr>
        <p:spPr bwMode="auto">
          <a:xfrm>
            <a:off x="0" y="6507163"/>
            <a:ext cx="8823325" cy="277812"/>
          </a:xfrm>
          <a:prstGeom prst="rect">
            <a:avLst/>
          </a:prstGeom>
          <a:noFill/>
          <a:ln w="9525">
            <a:noFill/>
            <a:miter lim="800000"/>
            <a:headEnd/>
            <a:tailEnd/>
          </a:ln>
        </p:spPr>
        <p:txBody>
          <a:bodyPr>
            <a:spAutoFit/>
          </a:bodyPr>
          <a:lstStyle/>
          <a:p>
            <a:pPr fontAlgn="base">
              <a:spcBef>
                <a:spcPts val="500"/>
              </a:spcBef>
              <a:spcAft>
                <a:spcPct val="0"/>
              </a:spcAft>
            </a:pPr>
            <a:r>
              <a:rPr lang="sk-SK" sz="1200">
                <a:solidFill>
                  <a:srgbClr val="003399"/>
                </a:solidFill>
                <a:latin typeface="Arial" pitchFamily="34" charset="0"/>
              </a:rPr>
              <a:t>WIKT 2012</a:t>
            </a:r>
            <a:r>
              <a:rPr lang="en-US" sz="1200">
                <a:solidFill>
                  <a:srgbClr val="003399"/>
                </a:solidFill>
                <a:latin typeface="Arial" pitchFamily="34" charset="0"/>
              </a:rPr>
              <a:t> - 7th Workshop on Intelligent and Knowledge Oriented Technologies, </a:t>
            </a:r>
            <a:r>
              <a:rPr lang="en-US" sz="1200">
                <a:solidFill>
                  <a:srgbClr val="000000"/>
                </a:solidFill>
                <a:latin typeface="Arial" pitchFamily="34" charset="0"/>
              </a:rPr>
              <a:t>Nov</a:t>
            </a:r>
            <a:r>
              <a:rPr lang="sk-SK" sz="1200">
                <a:solidFill>
                  <a:srgbClr val="000000"/>
                </a:solidFill>
                <a:latin typeface="Arial" pitchFamily="34" charset="0"/>
              </a:rPr>
              <a:t>ember </a:t>
            </a:r>
            <a:r>
              <a:rPr lang="en-US" sz="1200">
                <a:solidFill>
                  <a:srgbClr val="000000"/>
                </a:solidFill>
                <a:latin typeface="Arial" pitchFamily="34" charset="0"/>
              </a:rPr>
              <a:t>22</a:t>
            </a:r>
            <a:r>
              <a:rPr lang="sk-SK" sz="1200">
                <a:solidFill>
                  <a:srgbClr val="000000"/>
                </a:solidFill>
                <a:latin typeface="Arial" pitchFamily="34" charset="0"/>
              </a:rPr>
              <a:t>-2</a:t>
            </a:r>
            <a:r>
              <a:rPr lang="en-US" sz="1200">
                <a:solidFill>
                  <a:srgbClr val="000000"/>
                </a:solidFill>
                <a:latin typeface="Arial" pitchFamily="34" charset="0"/>
              </a:rPr>
              <a:t>3</a:t>
            </a:r>
            <a:r>
              <a:rPr lang="sk-SK" sz="1200">
                <a:solidFill>
                  <a:srgbClr val="000000"/>
                </a:solidFill>
                <a:latin typeface="Arial" pitchFamily="34" charset="0"/>
              </a:rPr>
              <a:t>,</a:t>
            </a:r>
            <a:r>
              <a:rPr lang="en-US" sz="1200">
                <a:solidFill>
                  <a:srgbClr val="000000"/>
                </a:solidFill>
                <a:latin typeface="Arial" pitchFamily="34" charset="0"/>
              </a:rPr>
              <a:t> 2012</a:t>
            </a:r>
            <a:r>
              <a:rPr lang="sk-SK" sz="1200">
                <a:solidFill>
                  <a:srgbClr val="000000"/>
                </a:solidFill>
                <a:latin typeface="Arial" pitchFamily="34" charset="0"/>
              </a:rPr>
              <a:t>, </a:t>
            </a:r>
            <a:r>
              <a:rPr lang="en-US" sz="1200">
                <a:solidFill>
                  <a:srgbClr val="000000"/>
                </a:solidFill>
                <a:latin typeface="Arial" pitchFamily="34" charset="0"/>
              </a:rPr>
              <a:t>Smolenice</a:t>
            </a:r>
            <a:r>
              <a:rPr lang="sk-SK" sz="1200">
                <a:solidFill>
                  <a:srgbClr val="000000"/>
                </a:solidFill>
                <a:latin typeface="Arial" pitchFamily="34" charset="0"/>
              </a:rPr>
              <a:t>, </a:t>
            </a:r>
            <a:r>
              <a:rPr lang="en-US" sz="1200">
                <a:solidFill>
                  <a:srgbClr val="000000"/>
                </a:solidFill>
                <a:latin typeface="Arial" pitchFamily="34" charset="0"/>
              </a:rPr>
              <a:t>Slovakia</a:t>
            </a:r>
            <a:endParaRPr lang="it-IT" sz="1200" b="1">
              <a:solidFill>
                <a:srgbClr val="FFFFFF"/>
              </a:solidFill>
              <a:latin typeface="Arial" pitchFamily="34" charset="0"/>
            </a:endParaRPr>
          </a:p>
        </p:txBody>
      </p:sp>
      <p:pic>
        <p:nvPicPr>
          <p:cNvPr id="2056" name="Picture 9" descr="D:\Kajko\ELLIOT - po Ebbits\mitingy\Rim dec 2011\project miting\rwe-it.jpg"/>
          <p:cNvPicPr>
            <a:picLocks noChangeAspect="1" noChangeArrowheads="1"/>
          </p:cNvPicPr>
          <p:nvPr/>
        </p:nvPicPr>
        <p:blipFill>
          <a:blip r:embed="rId4" cstate="print"/>
          <a:srcRect l="50388"/>
          <a:stretch>
            <a:fillRect/>
          </a:stretch>
        </p:blipFill>
        <p:spPr bwMode="auto">
          <a:xfrm>
            <a:off x="263525" y="2562225"/>
            <a:ext cx="1724025" cy="2430463"/>
          </a:xfrm>
          <a:prstGeom prst="rect">
            <a:avLst/>
          </a:prstGeom>
          <a:noFill/>
          <a:ln w="9525">
            <a:noFill/>
            <a:miter lim="800000"/>
            <a:headEnd/>
            <a:tailEnd/>
          </a:ln>
        </p:spPr>
      </p:pic>
      <p:pic>
        <p:nvPicPr>
          <p:cNvPr id="2057" name="Picture 6"/>
          <p:cNvPicPr>
            <a:picLocks noChangeAspect="1" noChangeArrowheads="1"/>
          </p:cNvPicPr>
          <p:nvPr/>
        </p:nvPicPr>
        <p:blipFill>
          <a:blip r:embed="rId5" cstate="print"/>
          <a:srcRect/>
          <a:stretch>
            <a:fillRect/>
          </a:stretch>
        </p:blipFill>
        <p:spPr bwMode="auto">
          <a:xfrm>
            <a:off x="282575" y="1893888"/>
            <a:ext cx="1085850" cy="590550"/>
          </a:xfrm>
          <a:prstGeom prst="rect">
            <a:avLst/>
          </a:prstGeom>
          <a:noFill/>
          <a:ln w="9525">
            <a:noFill/>
            <a:miter lim="800000"/>
            <a:headEnd/>
            <a:tailEnd/>
          </a:ln>
        </p:spPr>
      </p:pic>
      <p:pic>
        <p:nvPicPr>
          <p:cNvPr id="2058" name="Obrázek 4" descr="Arduino 01.jpg"/>
          <p:cNvPicPr>
            <a:picLocks noChangeAspect="1"/>
          </p:cNvPicPr>
          <p:nvPr/>
        </p:nvPicPr>
        <p:blipFill>
          <a:blip r:embed="rId6" cstate="print"/>
          <a:srcRect/>
          <a:stretch>
            <a:fillRect/>
          </a:stretch>
        </p:blipFill>
        <p:spPr bwMode="auto">
          <a:xfrm>
            <a:off x="263525" y="5157788"/>
            <a:ext cx="642938" cy="522287"/>
          </a:xfrm>
          <a:prstGeom prst="rect">
            <a:avLst/>
          </a:prstGeom>
          <a:noFill/>
          <a:ln w="9525">
            <a:noFill/>
            <a:miter lim="800000"/>
            <a:headEnd/>
            <a:tailEnd/>
          </a:ln>
        </p:spPr>
      </p:pic>
      <p:pic>
        <p:nvPicPr>
          <p:cNvPr id="2059" name="Obrázek 5" descr="motion sensor 01.jpg"/>
          <p:cNvPicPr>
            <a:picLocks noChangeAspect="1"/>
          </p:cNvPicPr>
          <p:nvPr/>
        </p:nvPicPr>
        <p:blipFill>
          <a:blip r:embed="rId7" cstate="print"/>
          <a:srcRect/>
          <a:stretch>
            <a:fillRect/>
          </a:stretch>
        </p:blipFill>
        <p:spPr bwMode="auto">
          <a:xfrm>
            <a:off x="1028700" y="5200650"/>
            <a:ext cx="508000" cy="508000"/>
          </a:xfrm>
          <a:prstGeom prst="rect">
            <a:avLst/>
          </a:prstGeom>
          <a:noFill/>
          <a:ln w="9525">
            <a:noFill/>
            <a:miter lim="800000"/>
            <a:headEnd/>
            <a:tailEnd/>
          </a:ln>
        </p:spPr>
      </p:pic>
      <p:pic>
        <p:nvPicPr>
          <p:cNvPr id="2060" name="Obrázek 6" descr="plugwise-circle 01.jpg"/>
          <p:cNvPicPr>
            <a:picLocks noChangeAspect="1"/>
          </p:cNvPicPr>
          <p:nvPr/>
        </p:nvPicPr>
        <p:blipFill>
          <a:blip r:embed="rId8" cstate="print"/>
          <a:srcRect/>
          <a:stretch>
            <a:fillRect/>
          </a:stretch>
        </p:blipFill>
        <p:spPr bwMode="auto">
          <a:xfrm>
            <a:off x="307975" y="5749925"/>
            <a:ext cx="463550" cy="463550"/>
          </a:xfrm>
          <a:prstGeom prst="rect">
            <a:avLst/>
          </a:prstGeom>
          <a:noFill/>
          <a:ln w="9525">
            <a:noFill/>
            <a:miter lim="800000"/>
            <a:headEnd/>
            <a:tailEnd/>
          </a:ln>
        </p:spPr>
      </p:pic>
      <p:pic>
        <p:nvPicPr>
          <p:cNvPr id="2061" name="Obrázek 7" descr="plugwise-sense 01.jpg"/>
          <p:cNvPicPr>
            <a:picLocks noChangeAspect="1"/>
          </p:cNvPicPr>
          <p:nvPr/>
        </p:nvPicPr>
        <p:blipFill>
          <a:blip r:embed="rId9" cstate="print"/>
          <a:srcRect/>
          <a:stretch>
            <a:fillRect/>
          </a:stretch>
        </p:blipFill>
        <p:spPr bwMode="auto">
          <a:xfrm>
            <a:off x="1393825" y="5765800"/>
            <a:ext cx="406400" cy="406400"/>
          </a:xfrm>
          <a:prstGeom prst="rect">
            <a:avLst/>
          </a:prstGeom>
          <a:noFill/>
          <a:ln w="9525">
            <a:noFill/>
            <a:miter lim="800000"/>
            <a:headEnd/>
            <a:tailEnd/>
          </a:ln>
        </p:spPr>
      </p:pic>
      <p:pic>
        <p:nvPicPr>
          <p:cNvPr id="2062" name="Obrázek 8" descr="plugwise-switch 01.jpg"/>
          <p:cNvPicPr>
            <a:picLocks noChangeAspect="1"/>
          </p:cNvPicPr>
          <p:nvPr/>
        </p:nvPicPr>
        <p:blipFill>
          <a:blip r:embed="rId10" cstate="print"/>
          <a:srcRect/>
          <a:stretch>
            <a:fillRect/>
          </a:stretch>
        </p:blipFill>
        <p:spPr bwMode="auto">
          <a:xfrm>
            <a:off x="798513" y="5715000"/>
            <a:ext cx="501650" cy="500063"/>
          </a:xfrm>
          <a:prstGeom prst="rect">
            <a:avLst/>
          </a:prstGeom>
          <a:noFill/>
          <a:ln w="9525">
            <a:noFill/>
            <a:miter lim="800000"/>
            <a:headEnd/>
            <a:tailEnd/>
          </a:ln>
        </p:spPr>
      </p:pic>
      <p:pic>
        <p:nvPicPr>
          <p:cNvPr id="2063" name="Zástupný symbol obsahu 4" descr="arduino.JPG"/>
          <p:cNvPicPr>
            <a:picLocks noChangeAspect="1"/>
          </p:cNvPicPr>
          <p:nvPr/>
        </p:nvPicPr>
        <p:blipFill>
          <a:blip r:embed="rId11" cstate="print"/>
          <a:srcRect/>
          <a:stretch>
            <a:fillRect/>
          </a:stretch>
        </p:blipFill>
        <p:spPr bwMode="auto">
          <a:xfrm>
            <a:off x="4446588" y="1928813"/>
            <a:ext cx="1344612" cy="1031875"/>
          </a:xfrm>
          <a:prstGeom prst="rect">
            <a:avLst/>
          </a:prstGeom>
          <a:noFill/>
          <a:ln w="9525">
            <a:noFill/>
            <a:miter lim="800000"/>
            <a:headEnd/>
            <a:tailEnd/>
          </a:ln>
        </p:spPr>
      </p:pic>
      <p:pic>
        <p:nvPicPr>
          <p:cNvPr id="2064" name="Obrázok 5" descr="smartoffice.jpg"/>
          <p:cNvPicPr>
            <a:picLocks noChangeAspect="1"/>
          </p:cNvPicPr>
          <p:nvPr/>
        </p:nvPicPr>
        <p:blipFill>
          <a:blip r:embed="rId12" cstate="print"/>
          <a:srcRect/>
          <a:stretch>
            <a:fillRect/>
          </a:stretch>
        </p:blipFill>
        <p:spPr bwMode="auto">
          <a:xfrm>
            <a:off x="6143625" y="1874838"/>
            <a:ext cx="2806700" cy="1246187"/>
          </a:xfrm>
          <a:prstGeom prst="rect">
            <a:avLst/>
          </a:prstGeom>
          <a:noFill/>
          <a:ln w="9525">
            <a:noFill/>
            <a:miter lim="800000"/>
            <a:headEnd/>
            <a:tailEnd/>
          </a:ln>
        </p:spPr>
      </p:pic>
      <p:pic>
        <p:nvPicPr>
          <p:cNvPr id="2065" name="Picture 4"/>
          <p:cNvPicPr>
            <a:picLocks noChangeAspect="1" noChangeArrowheads="1"/>
          </p:cNvPicPr>
          <p:nvPr/>
        </p:nvPicPr>
        <p:blipFill>
          <a:blip r:embed="rId13" cstate="print"/>
          <a:srcRect t="1967"/>
          <a:stretch>
            <a:fillRect/>
          </a:stretch>
        </p:blipFill>
        <p:spPr bwMode="auto">
          <a:xfrm>
            <a:off x="2543175" y="2914650"/>
            <a:ext cx="6049963" cy="3417888"/>
          </a:xfrm>
          <a:prstGeom prst="rect">
            <a:avLst/>
          </a:prstGeom>
          <a:noFill/>
          <a:ln w="9525">
            <a:noFill/>
            <a:miter lim="800000"/>
            <a:headEnd/>
            <a:tailEnd/>
          </a:ln>
        </p:spPr>
      </p:pic>
      <p:sp>
        <p:nvSpPr>
          <p:cNvPr id="2066" name="BlokTextu 6"/>
          <p:cNvSpPr txBox="1">
            <a:spLocks noChangeArrowheads="1"/>
          </p:cNvSpPr>
          <p:nvPr/>
        </p:nvSpPr>
        <p:spPr bwMode="auto">
          <a:xfrm>
            <a:off x="2190750" y="1919288"/>
            <a:ext cx="2667000" cy="1016000"/>
          </a:xfrm>
          <a:prstGeom prst="rect">
            <a:avLst/>
          </a:prstGeom>
          <a:noFill/>
          <a:ln w="9525">
            <a:noFill/>
            <a:miter lim="800000"/>
            <a:headEnd/>
            <a:tailEnd/>
          </a:ln>
        </p:spPr>
        <p:txBody>
          <a:bodyPr>
            <a:spAutoFit/>
          </a:bodyPr>
          <a:lstStyle/>
          <a:p>
            <a:pPr fontAlgn="base">
              <a:spcBef>
                <a:spcPct val="0"/>
              </a:spcBef>
              <a:spcAft>
                <a:spcPct val="0"/>
              </a:spcAft>
            </a:pPr>
            <a:r>
              <a:rPr lang="en-US" sz="1200">
                <a:solidFill>
                  <a:srgbClr val="003399"/>
                </a:solidFill>
                <a:latin typeface="Arial" pitchFamily="34" charset="0"/>
              </a:rPr>
              <a:t>Arduino-based open HW</a:t>
            </a:r>
          </a:p>
          <a:p>
            <a:pPr fontAlgn="base">
              <a:spcBef>
                <a:spcPct val="0"/>
              </a:spcBef>
              <a:spcAft>
                <a:spcPct val="0"/>
              </a:spcAft>
            </a:pPr>
            <a:r>
              <a:rPr lang="en-US" sz="1200">
                <a:solidFill>
                  <a:srgbClr val="000000"/>
                </a:solidFill>
                <a:latin typeface="Arial" pitchFamily="34" charset="0"/>
              </a:rPr>
              <a:t> - Xbee, Thermometer, </a:t>
            </a:r>
            <a:br>
              <a:rPr lang="en-US" sz="1200">
                <a:solidFill>
                  <a:srgbClr val="000000"/>
                </a:solidFill>
                <a:latin typeface="Arial" pitchFamily="34" charset="0"/>
              </a:rPr>
            </a:br>
            <a:r>
              <a:rPr lang="en-US" sz="1200">
                <a:solidFill>
                  <a:srgbClr val="000000"/>
                </a:solidFill>
                <a:latin typeface="Arial" pitchFamily="34" charset="0"/>
              </a:rPr>
              <a:t>    Ambient light sensor</a:t>
            </a:r>
          </a:p>
          <a:p>
            <a:pPr fontAlgn="base">
              <a:spcBef>
                <a:spcPct val="0"/>
              </a:spcBef>
              <a:spcAft>
                <a:spcPct val="0"/>
              </a:spcAft>
            </a:pPr>
            <a:r>
              <a:rPr lang="en-US" sz="1200">
                <a:solidFill>
                  <a:srgbClr val="003399"/>
                </a:solidFill>
                <a:latin typeface="Arial" pitchFamily="34" charset="0"/>
              </a:rPr>
              <a:t>Business rules</a:t>
            </a:r>
            <a:r>
              <a:rPr lang="en-US" sz="1200">
                <a:solidFill>
                  <a:srgbClr val="000000"/>
                </a:solidFill>
                <a:latin typeface="Arial" pitchFamily="34" charset="0"/>
              </a:rPr>
              <a:t> on JBoss Drools</a:t>
            </a:r>
          </a:p>
          <a:p>
            <a:pPr fontAlgn="base">
              <a:spcBef>
                <a:spcPct val="0"/>
              </a:spcBef>
              <a:spcAft>
                <a:spcPct val="0"/>
              </a:spcAft>
            </a:pPr>
            <a:r>
              <a:rPr lang="en-US" sz="1200">
                <a:solidFill>
                  <a:srgbClr val="000000"/>
                </a:solidFill>
                <a:latin typeface="Arial" pitchFamily="34" charset="0"/>
              </a:rPr>
              <a:t>Web-based </a:t>
            </a:r>
            <a:r>
              <a:rPr lang="en-US" sz="1200">
                <a:solidFill>
                  <a:srgbClr val="003399"/>
                </a:solidFill>
                <a:latin typeface="Arial" pitchFamily="34" charset="0"/>
              </a:rPr>
              <a:t>Smart Office portal</a:t>
            </a:r>
            <a:endParaRPr lang="sk-SK" sz="1200">
              <a:solidFill>
                <a:srgbClr val="003399"/>
              </a:solidFill>
              <a:latin typeface="Arial" pitchFamily="34" charset="0"/>
            </a:endParaRPr>
          </a:p>
        </p:txBody>
      </p:sp>
      <p:pic>
        <p:nvPicPr>
          <p:cNvPr id="2067" name="Picture 6" descr="D:\Kajko\ELLIOT - po Ebbits\clanky publikacie konf\Centralab KE mar 2012\Logo.jpg"/>
          <p:cNvPicPr>
            <a:picLocks noChangeAspect="1" noChangeArrowheads="1"/>
          </p:cNvPicPr>
          <p:nvPr/>
        </p:nvPicPr>
        <p:blipFill>
          <a:blip r:embed="rId14" cstate="print"/>
          <a:srcRect/>
          <a:stretch>
            <a:fillRect/>
          </a:stretch>
        </p:blipFill>
        <p:spPr bwMode="auto">
          <a:xfrm>
            <a:off x="8459788" y="674688"/>
            <a:ext cx="525462" cy="5254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WIKT\2012\prezentacie\foto\smolenice18.jpg"/>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0" y="0"/>
            <a:ext cx="10175072" cy="6858000"/>
          </a:xfrm>
          <a:prstGeom prst="rect">
            <a:avLst/>
          </a:prstGeom>
          <a:ln>
            <a:noFill/>
          </a:ln>
          <a:effectLst>
            <a:outerShdw blurRad="292100" dist="139700" dir="2700000" algn="tl" rotWithShape="0">
              <a:srgbClr val="333333">
                <a:alpha val="65000"/>
              </a:srgbClr>
            </a:outerShdw>
          </a:effectLst>
        </p:spPr>
      </p:pic>
      <p:sp>
        <p:nvSpPr>
          <p:cNvPr id="2" name="Nadpis 1"/>
          <p:cNvSpPr>
            <a:spLocks noGrp="1"/>
          </p:cNvSpPr>
          <p:nvPr>
            <p:ph type="ctrTitle"/>
          </p:nvPr>
        </p:nvSpPr>
        <p:spPr>
          <a:xfrm>
            <a:off x="827584" y="980728"/>
            <a:ext cx="7776864" cy="4824536"/>
          </a:xfrm>
        </p:spPr>
        <p:txBody>
          <a:bodyPr>
            <a:normAutofit/>
          </a:bodyPr>
          <a:lstStyle/>
          <a:p>
            <a:pPr algn="l"/>
            <a:r>
              <a:rPr lang="en-US" b="1" dirty="0" smtClean="0">
                <a:solidFill>
                  <a:schemeClr val="bg1">
                    <a:lumMod val="95000"/>
                  </a:schemeClr>
                </a:solidFill>
              </a:rPr>
              <a:t>Martin </a:t>
            </a:r>
            <a:r>
              <a:rPr lang="en-US" b="1" dirty="0" err="1" smtClean="0">
                <a:solidFill>
                  <a:schemeClr val="bg1">
                    <a:lumMod val="95000"/>
                  </a:schemeClr>
                </a:solidFill>
              </a:rPr>
              <a:t>Sarnovský</a:t>
            </a:r>
            <a:r>
              <a:rPr lang="en-US" b="1" dirty="0" smtClean="0">
                <a:solidFill>
                  <a:schemeClr val="bg1">
                    <a:lumMod val="95000"/>
                  </a:schemeClr>
                </a:solidFill>
              </a:rPr>
              <a:t> a Peter </a:t>
            </a:r>
            <a:r>
              <a:rPr lang="en-US" b="1" dirty="0" err="1" smtClean="0">
                <a:solidFill>
                  <a:schemeClr val="bg1">
                    <a:lumMod val="95000"/>
                  </a:schemeClr>
                </a:solidFill>
              </a:rPr>
              <a:t>Butka</a:t>
            </a:r>
            <a:r>
              <a:rPr lang="sk-SK" dirty="0"/>
              <a:t/>
            </a:r>
            <a:br>
              <a:rPr lang="sk-SK" dirty="0"/>
            </a:br>
            <a:r>
              <a:rPr lang="sk-SK" dirty="0" smtClean="0"/>
              <a:t/>
            </a:r>
            <a:br>
              <a:rPr lang="sk-SK" dirty="0" smtClean="0"/>
            </a:br>
            <a:r>
              <a:rPr lang="sk-SK" dirty="0" smtClean="0"/>
              <a:t/>
            </a:r>
            <a:br>
              <a:rPr lang="sk-SK" dirty="0" smtClean="0"/>
            </a:br>
            <a:r>
              <a:rPr lang="sk-SK" dirty="0" smtClean="0"/>
              <a:t/>
            </a:r>
            <a:br>
              <a:rPr lang="sk-SK" dirty="0" smtClean="0"/>
            </a:br>
            <a:r>
              <a:rPr lang="en-US" dirty="0" smtClean="0">
                <a:solidFill>
                  <a:schemeClr val="bg1">
                    <a:lumMod val="95000"/>
                  </a:schemeClr>
                </a:solidFill>
              </a:rPr>
              <a:t>Cloud Computing as a Platform for Distributed Data Analysis</a:t>
            </a:r>
            <a:endParaRPr lang="sk-SK"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b="1" dirty="0" smtClean="0"/>
              <a:t>Cloud </a:t>
            </a:r>
            <a:r>
              <a:rPr lang="en-US" b="1" dirty="0"/>
              <a:t>Computing as a Platform for Distributed Data Analysis </a:t>
            </a:r>
            <a:r>
              <a:rPr lang="en-US" b="1" dirty="0" smtClean="0"/>
              <a:t/>
            </a:r>
            <a:br>
              <a:rPr lang="en-US" b="1" dirty="0" smtClean="0"/>
            </a:br>
            <a:r>
              <a:rPr lang="sk-SK" sz="1300" dirty="0" smtClean="0"/>
              <a:t> </a:t>
            </a:r>
            <a:r>
              <a:rPr lang="sk-SK" sz="1300" dirty="0"/>
              <a:t>Martin </a:t>
            </a:r>
            <a:r>
              <a:rPr lang="sk-SK" sz="1300" dirty="0" err="1"/>
              <a:t>Sarnovský</a:t>
            </a:r>
            <a:r>
              <a:rPr lang="sk-SK" sz="1300" dirty="0"/>
              <a:t>, Peter </a:t>
            </a:r>
            <a:r>
              <a:rPr lang="sk-SK" sz="1300" dirty="0" err="1"/>
              <a:t>Butka</a:t>
            </a:r>
            <a:r>
              <a:rPr lang="sk-SK" sz="1300" dirty="0"/>
              <a:t> </a:t>
            </a:r>
          </a:p>
        </p:txBody>
      </p:sp>
      <p:pic>
        <p:nvPicPr>
          <p:cNvPr id="1027" name="Picture 3"/>
          <p:cNvPicPr>
            <a:picLocks noGrp="1" noChangeAspect="1" noChangeArrowheads="1"/>
          </p:cNvPicPr>
          <p:nvPr>
            <p:ph idx="1"/>
          </p:nvPr>
        </p:nvPicPr>
        <p:blipFill>
          <a:blip r:embed="rId2" cstate="print"/>
          <a:srcRect/>
          <a:stretch>
            <a:fillRect/>
          </a:stretch>
        </p:blipFill>
        <p:spPr bwMode="auto">
          <a:xfrm>
            <a:off x="6516216" y="4221088"/>
            <a:ext cx="2399979" cy="222885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6660232" y="1844824"/>
            <a:ext cx="2309351" cy="1872208"/>
          </a:xfrm>
          <a:prstGeom prst="rect">
            <a:avLst/>
          </a:prstGeom>
          <a:noFill/>
          <a:ln w="9525">
            <a:noFill/>
            <a:miter lim="800000"/>
            <a:headEnd/>
            <a:tailEnd/>
          </a:ln>
        </p:spPr>
      </p:pic>
      <p:sp>
        <p:nvSpPr>
          <p:cNvPr id="7" name="BlokTextu 6"/>
          <p:cNvSpPr txBox="1"/>
          <p:nvPr/>
        </p:nvSpPr>
        <p:spPr>
          <a:xfrm>
            <a:off x="467544" y="1628800"/>
            <a:ext cx="5688632" cy="4708981"/>
          </a:xfrm>
          <a:prstGeom prst="rect">
            <a:avLst/>
          </a:prstGeom>
          <a:noFill/>
        </p:spPr>
        <p:txBody>
          <a:bodyPr wrap="square" rtlCol="0">
            <a:spAutoFit/>
          </a:bodyPr>
          <a:lstStyle/>
          <a:p>
            <a:pPr>
              <a:buFont typeface="Arial" pitchFamily="34" charset="0"/>
              <a:buChar char="•"/>
            </a:pPr>
            <a:r>
              <a:rPr lang="en-US" sz="1400" dirty="0">
                <a:solidFill>
                  <a:prstClr val="black"/>
                </a:solidFill>
              </a:rPr>
              <a:t> </a:t>
            </a:r>
            <a:r>
              <a:rPr lang="en-US" sz="1500" dirty="0">
                <a:solidFill>
                  <a:prstClr val="black"/>
                </a:solidFill>
              </a:rPr>
              <a:t>The proposal of cloud computing platform for support of distributed data analysis tasks  </a:t>
            </a:r>
          </a:p>
          <a:p>
            <a:pPr>
              <a:buFont typeface="Arial" pitchFamily="34" charset="0"/>
              <a:buChar char="•"/>
            </a:pPr>
            <a:r>
              <a:rPr lang="en-US" sz="1500" dirty="0">
                <a:solidFill>
                  <a:prstClr val="black"/>
                </a:solidFill>
              </a:rPr>
              <a:t> Motivation is to provide coherent system leveraging of analytical cloud services and providing simple user interface for users as well as administration and monitoring interface, built on open source cloud platform such as </a:t>
            </a:r>
            <a:r>
              <a:rPr lang="en-US" sz="1500" dirty="0" err="1">
                <a:solidFill>
                  <a:prstClr val="black"/>
                </a:solidFill>
              </a:rPr>
              <a:t>Gridgain</a:t>
            </a:r>
            <a:r>
              <a:rPr lang="en-US" sz="1500" dirty="0">
                <a:solidFill>
                  <a:prstClr val="black"/>
                </a:solidFill>
              </a:rPr>
              <a:t> </a:t>
            </a:r>
          </a:p>
          <a:p>
            <a:pPr>
              <a:buFont typeface="Arial" pitchFamily="34" charset="0"/>
              <a:buChar char="•"/>
            </a:pPr>
            <a:r>
              <a:rPr lang="en-US" sz="1500" dirty="0">
                <a:solidFill>
                  <a:prstClr val="black"/>
                </a:solidFill>
              </a:rPr>
              <a:t> </a:t>
            </a:r>
            <a:r>
              <a:rPr lang="sk-SK" sz="1500" dirty="0" err="1">
                <a:solidFill>
                  <a:prstClr val="black"/>
                </a:solidFill>
              </a:rPr>
              <a:t>Presented</a:t>
            </a:r>
            <a:r>
              <a:rPr lang="sk-SK" sz="1500" dirty="0">
                <a:solidFill>
                  <a:prstClr val="black"/>
                </a:solidFill>
              </a:rPr>
              <a:t> </a:t>
            </a:r>
            <a:r>
              <a:rPr lang="sk-SK" sz="1500" dirty="0" err="1">
                <a:solidFill>
                  <a:prstClr val="black"/>
                </a:solidFill>
              </a:rPr>
              <a:t>architecture</a:t>
            </a:r>
            <a:r>
              <a:rPr lang="sk-SK" sz="1500" dirty="0">
                <a:solidFill>
                  <a:prstClr val="black"/>
                </a:solidFill>
              </a:rPr>
              <a:t> </a:t>
            </a:r>
            <a:r>
              <a:rPr lang="sk-SK" sz="1500" dirty="0" err="1">
                <a:solidFill>
                  <a:prstClr val="black"/>
                </a:solidFill>
              </a:rPr>
              <a:t>consists</a:t>
            </a:r>
            <a:r>
              <a:rPr lang="sk-SK" sz="1500" dirty="0">
                <a:solidFill>
                  <a:prstClr val="black"/>
                </a:solidFill>
              </a:rPr>
              <a:t> </a:t>
            </a:r>
            <a:r>
              <a:rPr lang="sk-SK" sz="1500" dirty="0" err="1">
                <a:solidFill>
                  <a:prstClr val="black"/>
                </a:solidFill>
              </a:rPr>
              <a:t>of</a:t>
            </a:r>
            <a:r>
              <a:rPr lang="sk-SK" sz="1500" dirty="0">
                <a:solidFill>
                  <a:prstClr val="black"/>
                </a:solidFill>
              </a:rPr>
              <a:t>: </a:t>
            </a:r>
          </a:p>
          <a:p>
            <a:pPr lvl="1"/>
            <a:r>
              <a:rPr lang="en-US" sz="1500" dirty="0">
                <a:solidFill>
                  <a:prstClr val="black"/>
                </a:solidFill>
              </a:rPr>
              <a:t>1. Data –module that covers storage of the data, data access and various pre-processing methods. </a:t>
            </a:r>
          </a:p>
          <a:p>
            <a:pPr lvl="1"/>
            <a:r>
              <a:rPr lang="en-US" sz="1500" dirty="0">
                <a:solidFill>
                  <a:prstClr val="black"/>
                </a:solidFill>
              </a:rPr>
              <a:t>2. Algorithms – cloud-based services providing particular analytical methods. </a:t>
            </a:r>
          </a:p>
          <a:p>
            <a:pPr lvl="1"/>
            <a:r>
              <a:rPr lang="en-US" sz="1500" dirty="0">
                <a:solidFill>
                  <a:prstClr val="black"/>
                </a:solidFill>
              </a:rPr>
              <a:t>3. IS – Information System that manages workflow of data analysis tasks and provides necessary interfaces</a:t>
            </a:r>
          </a:p>
          <a:p>
            <a:pPr lvl="1"/>
            <a:r>
              <a:rPr lang="en-US" sz="1500" dirty="0">
                <a:solidFill>
                  <a:prstClr val="black"/>
                </a:solidFill>
              </a:rPr>
              <a:t>4. Bus – element responsible for communication between the cloud-based architecture elements. </a:t>
            </a:r>
          </a:p>
          <a:p>
            <a:pPr lvl="1"/>
            <a:r>
              <a:rPr lang="en-US" sz="1500" dirty="0">
                <a:solidFill>
                  <a:prstClr val="black"/>
                </a:solidFill>
              </a:rPr>
              <a:t>5. User Interface – web-based set of tools providing functionality of the system for standard users (data analyst, researchers, etc.) </a:t>
            </a:r>
          </a:p>
          <a:p>
            <a:pPr lvl="1"/>
            <a:r>
              <a:rPr lang="en-US" sz="1500" dirty="0">
                <a:solidFill>
                  <a:prstClr val="black"/>
                </a:solidFill>
              </a:rPr>
              <a:t>6. Admin/Monitoring – system administration and monitoring</a:t>
            </a:r>
          </a:p>
          <a:p>
            <a:pPr>
              <a:buFont typeface="Arial" pitchFamily="34" charset="0"/>
              <a:buChar char="•"/>
            </a:pPr>
            <a:r>
              <a:rPr lang="en-US" sz="1500" dirty="0">
                <a:solidFill>
                  <a:prstClr val="black"/>
                </a:solidFill>
              </a:rPr>
              <a:t> Tool is expected to be used by students and teachers for educational purposes, as well as by data analysts and researchers. </a:t>
            </a:r>
            <a:endParaRPr lang="sk-SK" sz="1500" dirty="0">
              <a:solidFill>
                <a:prstClr val="black"/>
              </a:solidFill>
            </a:endParaRPr>
          </a:p>
        </p:txBody>
      </p:sp>
      <p:sp>
        <p:nvSpPr>
          <p:cNvPr id="8" name="Zástupný symbol päty 7"/>
          <p:cNvSpPr>
            <a:spLocks noGrp="1"/>
          </p:cNvSpPr>
          <p:nvPr>
            <p:ph type="ftr" sz="quarter" idx="11"/>
          </p:nvPr>
        </p:nvSpPr>
        <p:spPr/>
        <p:txBody>
          <a:bodyPr/>
          <a:lstStyle/>
          <a:p>
            <a:r>
              <a:rPr lang="en-US" dirty="0" smtClean="0">
                <a:solidFill>
                  <a:prstClr val="black">
                    <a:tint val="75000"/>
                  </a:prstClr>
                </a:solidFill>
              </a:rPr>
              <a:t>WIKT 2012 – 7th Workshop on Intelligent and Knowledge Oriented Technologies</a:t>
            </a:r>
            <a:endParaRPr lang="sk-SK" dirty="0">
              <a:solidFill>
                <a:prstClr val="black">
                  <a:tint val="75000"/>
                </a:prst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WIKT\2012\prezentacie\foto\smolenice18.jpg"/>
          <p:cNvPicPr>
            <a:picLocks noChangeAspect="1" noChangeArrowheads="1"/>
          </p:cNvPicPr>
          <p:nvPr/>
        </p:nvPicPr>
        <p:blipFill>
          <a:blip r:embed="rId2" cstate="print">
            <a:duotone>
              <a:schemeClr val="accent2">
                <a:shade val="45000"/>
                <a:satMod val="135000"/>
              </a:schemeClr>
              <a:prstClr val="white"/>
            </a:duotone>
            <a:lum bright="20000"/>
          </a:blip>
          <a:srcRect/>
          <a:stretch>
            <a:fillRect/>
          </a:stretch>
        </p:blipFill>
        <p:spPr bwMode="auto">
          <a:xfrm>
            <a:off x="0" y="0"/>
            <a:ext cx="10175072" cy="6858000"/>
          </a:xfrm>
          <a:prstGeom prst="rect">
            <a:avLst/>
          </a:prstGeom>
          <a:ln>
            <a:noFill/>
          </a:ln>
          <a:effectLst>
            <a:outerShdw blurRad="292100" dist="139700" dir="2700000" algn="tl" rotWithShape="0">
              <a:srgbClr val="333333">
                <a:alpha val="65000"/>
              </a:srgbClr>
            </a:outerShdw>
          </a:effectLst>
        </p:spPr>
      </p:pic>
      <p:sp>
        <p:nvSpPr>
          <p:cNvPr id="2" name="Nadpis 1"/>
          <p:cNvSpPr>
            <a:spLocks noGrp="1"/>
          </p:cNvSpPr>
          <p:nvPr>
            <p:ph type="ctrTitle"/>
          </p:nvPr>
        </p:nvSpPr>
        <p:spPr>
          <a:xfrm>
            <a:off x="827584" y="980728"/>
            <a:ext cx="8280920" cy="4824536"/>
          </a:xfrm>
        </p:spPr>
        <p:txBody>
          <a:bodyPr>
            <a:normAutofit/>
          </a:bodyPr>
          <a:lstStyle/>
          <a:p>
            <a:pPr algn="l"/>
            <a:r>
              <a:rPr lang="en-US" b="1" dirty="0" err="1" smtClean="0">
                <a:solidFill>
                  <a:srgbClr val="002060"/>
                </a:solidFill>
              </a:rPr>
              <a:t>Miroslav</a:t>
            </a:r>
            <a:r>
              <a:rPr lang="en-US" b="1" dirty="0" smtClean="0">
                <a:solidFill>
                  <a:srgbClr val="002060"/>
                </a:solidFill>
              </a:rPr>
              <a:t> </a:t>
            </a:r>
            <a:r>
              <a:rPr lang="en-US" b="1" dirty="0" err="1" smtClean="0">
                <a:solidFill>
                  <a:srgbClr val="002060"/>
                </a:solidFill>
              </a:rPr>
              <a:t>Smatana</a:t>
            </a:r>
            <a:r>
              <a:rPr lang="en-US" b="1" dirty="0" smtClean="0">
                <a:solidFill>
                  <a:srgbClr val="002060"/>
                </a:solidFill>
              </a:rPr>
              <a:t>, Peter </a:t>
            </a:r>
            <a:r>
              <a:rPr lang="en-US" b="1" dirty="0" err="1" smtClean="0">
                <a:solidFill>
                  <a:srgbClr val="002060"/>
                </a:solidFill>
              </a:rPr>
              <a:t>Smatana</a:t>
            </a:r>
            <a:r>
              <a:rPr lang="en-US" b="1" dirty="0" smtClean="0">
                <a:solidFill>
                  <a:srgbClr val="002060"/>
                </a:solidFill>
              </a:rPr>
              <a:t>, </a:t>
            </a:r>
            <a:r>
              <a:rPr lang="en-US" b="1" dirty="0" err="1" smtClean="0">
                <a:solidFill>
                  <a:srgbClr val="002060"/>
                </a:solidFill>
              </a:rPr>
              <a:t>Ján</a:t>
            </a:r>
            <a:r>
              <a:rPr lang="en-US" b="1" dirty="0" smtClean="0">
                <a:solidFill>
                  <a:srgbClr val="002060"/>
                </a:solidFill>
              </a:rPr>
              <a:t> </a:t>
            </a:r>
            <a:r>
              <a:rPr lang="en-US" b="1" dirty="0" err="1" smtClean="0">
                <a:solidFill>
                  <a:srgbClr val="002060"/>
                </a:solidFill>
              </a:rPr>
              <a:t>Paralič</a:t>
            </a:r>
            <a:r>
              <a:rPr lang="en-US" b="1" dirty="0" smtClean="0">
                <a:solidFill>
                  <a:srgbClr val="002060"/>
                </a:solidFill>
              </a:rPr>
              <a:t> a Peter </a:t>
            </a:r>
            <a:r>
              <a:rPr lang="en-US" b="1" dirty="0" err="1" smtClean="0">
                <a:solidFill>
                  <a:srgbClr val="002060"/>
                </a:solidFill>
              </a:rPr>
              <a:t>Koncz</a:t>
            </a:r>
            <a:r>
              <a:rPr lang="sk-SK" dirty="0">
                <a:solidFill>
                  <a:srgbClr val="002060"/>
                </a:solidFill>
              </a:rPr>
              <a:t/>
            </a:r>
            <a:br>
              <a:rPr lang="sk-SK" dirty="0">
                <a:solidFill>
                  <a:srgbClr val="002060"/>
                </a:solidFill>
              </a:rPr>
            </a:br>
            <a:r>
              <a:rPr lang="sk-SK" dirty="0" smtClean="0">
                <a:solidFill>
                  <a:srgbClr val="002060"/>
                </a:solidFill>
              </a:rPr>
              <a:t/>
            </a:r>
            <a:br>
              <a:rPr lang="sk-SK" dirty="0" smtClean="0">
                <a:solidFill>
                  <a:srgbClr val="002060"/>
                </a:solidFill>
              </a:rPr>
            </a:br>
            <a:r>
              <a:rPr lang="sk-SK" dirty="0" smtClean="0"/>
              <a:t/>
            </a:r>
            <a:br>
              <a:rPr lang="sk-SK" dirty="0" smtClean="0"/>
            </a:br>
            <a:r>
              <a:rPr lang="en-US" dirty="0" err="1" smtClean="0">
                <a:solidFill>
                  <a:srgbClr val="002060"/>
                </a:solidFill>
              </a:rPr>
              <a:t>Hodnotenie</a:t>
            </a:r>
            <a:r>
              <a:rPr lang="en-US" dirty="0" smtClean="0">
                <a:solidFill>
                  <a:srgbClr val="002060"/>
                </a:solidFill>
              </a:rPr>
              <a:t> </a:t>
            </a:r>
            <a:r>
              <a:rPr lang="en-US" dirty="0" err="1" smtClean="0">
                <a:solidFill>
                  <a:srgbClr val="002060"/>
                </a:solidFill>
              </a:rPr>
              <a:t>vlastnosti</a:t>
            </a:r>
            <a:r>
              <a:rPr lang="en-US" dirty="0" smtClean="0">
                <a:solidFill>
                  <a:srgbClr val="002060"/>
                </a:solidFill>
              </a:rPr>
              <a:t> </a:t>
            </a:r>
            <a:r>
              <a:rPr lang="en-US" dirty="0" err="1" smtClean="0">
                <a:solidFill>
                  <a:srgbClr val="002060"/>
                </a:solidFill>
              </a:rPr>
              <a:t>produktov</a:t>
            </a:r>
            <a:r>
              <a:rPr lang="en-US" dirty="0" smtClean="0">
                <a:solidFill>
                  <a:srgbClr val="002060"/>
                </a:solidFill>
              </a:rPr>
              <a:t> </a:t>
            </a:r>
            <a:r>
              <a:rPr lang="en-US" dirty="0" err="1" smtClean="0">
                <a:solidFill>
                  <a:srgbClr val="002060"/>
                </a:solidFill>
              </a:rPr>
              <a:t>na</a:t>
            </a:r>
            <a:r>
              <a:rPr lang="en-US" dirty="0" smtClean="0">
                <a:solidFill>
                  <a:srgbClr val="002060"/>
                </a:solidFill>
              </a:rPr>
              <a:t> </a:t>
            </a:r>
            <a:r>
              <a:rPr lang="en-US" dirty="0" err="1" smtClean="0">
                <a:solidFill>
                  <a:srgbClr val="002060"/>
                </a:solidFill>
              </a:rPr>
              <a:t>základe</a:t>
            </a:r>
            <a:r>
              <a:rPr lang="en-US" dirty="0" smtClean="0">
                <a:solidFill>
                  <a:srgbClr val="002060"/>
                </a:solidFill>
              </a:rPr>
              <a:t> </a:t>
            </a:r>
            <a:r>
              <a:rPr lang="en-US" dirty="0" err="1" smtClean="0">
                <a:solidFill>
                  <a:srgbClr val="002060"/>
                </a:solidFill>
              </a:rPr>
              <a:t>recenzií</a:t>
            </a:r>
            <a:r>
              <a:rPr lang="en-US" dirty="0" smtClean="0">
                <a:solidFill>
                  <a:srgbClr val="002060"/>
                </a:solidFill>
              </a:rPr>
              <a:t> </a:t>
            </a:r>
            <a:r>
              <a:rPr lang="en-US" dirty="0" err="1" smtClean="0">
                <a:solidFill>
                  <a:srgbClr val="002060"/>
                </a:solidFill>
              </a:rPr>
              <a:t>používateľov</a:t>
            </a:r>
            <a:endParaRPr lang="sk-SK" dirty="0">
              <a:solidFill>
                <a:srgbClr val="00206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57200" y="704088"/>
            <a:ext cx="8305800" cy="996720"/>
          </a:xfrm>
        </p:spPr>
        <p:txBody>
          <a:bodyPr>
            <a:noAutofit/>
          </a:bodyPr>
          <a:lstStyle/>
          <a:p>
            <a:pPr algn="ctr" hangingPunct="0"/>
            <a:r>
              <a:rPr lang="sk-SK" sz="3600" b="1" dirty="0" smtClean="0"/>
              <a:t>Hodnotenie vlastnosti produktov na základe recenzií používateľov</a:t>
            </a:r>
            <a:endParaRPr lang="sk-SK" sz="3600" b="1" dirty="0"/>
          </a:p>
        </p:txBody>
      </p:sp>
      <p:pic>
        <p:nvPicPr>
          <p:cNvPr id="5" name="Picture 1"/>
          <p:cNvPicPr/>
          <p:nvPr/>
        </p:nvPicPr>
        <p:blipFill>
          <a:blip r:embed="rId2" cstate="print"/>
          <a:stretch>
            <a:fillRect/>
          </a:stretch>
        </p:blipFill>
        <p:spPr>
          <a:xfrm>
            <a:off x="1187624" y="1700808"/>
            <a:ext cx="6840760" cy="5157192"/>
          </a:xfrm>
          <a:prstGeom prst="rect">
            <a:avLst/>
          </a:prstGeom>
        </p:spPr>
      </p:pic>
      <p:sp>
        <p:nvSpPr>
          <p:cNvPr id="6" name="Zástupný symbol dátumu 3"/>
          <p:cNvSpPr>
            <a:spLocks noGrp="1"/>
          </p:cNvSpPr>
          <p:nvPr>
            <p:ph type="dt" sz="quarter" idx="10"/>
          </p:nvPr>
        </p:nvSpPr>
        <p:spPr>
          <a:xfrm>
            <a:off x="0" y="0"/>
            <a:ext cx="8713663" cy="404664"/>
          </a:xfrm>
          <a:noFill/>
        </p:spPr>
        <p:txBody>
          <a:bodyPr/>
          <a:lstStyle/>
          <a:p>
            <a:r>
              <a:rPr lang="sk-SK" sz="1800" i="1" dirty="0" smtClean="0"/>
              <a:t>          </a:t>
            </a:r>
            <a:r>
              <a:rPr lang="sk-SK" sz="1800" b="1" dirty="0" smtClean="0">
                <a:solidFill>
                  <a:schemeClr val="tx1"/>
                </a:solidFill>
              </a:rPr>
              <a:t>Miroslav Smatana, Peter Smatana, Ján </a:t>
            </a:r>
            <a:r>
              <a:rPr lang="sk-SK" sz="1800" b="1" dirty="0" err="1" smtClean="0">
                <a:solidFill>
                  <a:schemeClr val="tx1"/>
                </a:solidFill>
              </a:rPr>
              <a:t>Paralič</a:t>
            </a:r>
            <a:r>
              <a:rPr lang="sk-SK" sz="1800" b="1" dirty="0" smtClean="0">
                <a:solidFill>
                  <a:schemeClr val="tx1"/>
                </a:solidFill>
              </a:rPr>
              <a:t>, Peter </a:t>
            </a:r>
            <a:r>
              <a:rPr lang="sk-SK" sz="1800" b="1" dirty="0" err="1" smtClean="0">
                <a:solidFill>
                  <a:schemeClr val="tx1"/>
                </a:solidFill>
              </a:rPr>
              <a:t>Koncz</a:t>
            </a:r>
            <a:endParaRPr lang="en-US" sz="1800" b="1" dirty="0" smtClean="0">
              <a:solidFill>
                <a:schemeClr val="tx1"/>
              </a:solidFill>
              <a:latin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WIKT\2012\prezentacie\foto\smolenice18.jpg"/>
          <p:cNvPicPr>
            <a:picLocks noChangeAspect="1" noChangeArrowheads="1"/>
          </p:cNvPicPr>
          <p:nvPr/>
        </p:nvPicPr>
        <p:blipFill>
          <a:blip r:embed="rId2" cstate="print">
            <a:lum bright="40000" contrast="-70000"/>
          </a:blip>
          <a:srcRect/>
          <a:stretch>
            <a:fillRect/>
          </a:stretch>
        </p:blipFill>
        <p:spPr bwMode="auto">
          <a:xfrm>
            <a:off x="0" y="0"/>
            <a:ext cx="10175072" cy="6858000"/>
          </a:xfrm>
          <a:prstGeom prst="rect">
            <a:avLst/>
          </a:prstGeom>
          <a:ln>
            <a:noFill/>
          </a:ln>
          <a:effectLst>
            <a:outerShdw blurRad="292100" dist="139700" dir="2700000" algn="tl" rotWithShape="0">
              <a:srgbClr val="333333">
                <a:alpha val="65000"/>
              </a:srgbClr>
            </a:outerShdw>
          </a:effectLst>
        </p:spPr>
      </p:pic>
      <p:sp>
        <p:nvSpPr>
          <p:cNvPr id="2" name="Nadpis 1"/>
          <p:cNvSpPr>
            <a:spLocks noGrp="1"/>
          </p:cNvSpPr>
          <p:nvPr>
            <p:ph type="ctrTitle"/>
          </p:nvPr>
        </p:nvSpPr>
        <p:spPr>
          <a:xfrm>
            <a:off x="827584" y="980728"/>
            <a:ext cx="8316416" cy="4824536"/>
          </a:xfrm>
        </p:spPr>
        <p:txBody>
          <a:bodyPr>
            <a:normAutofit/>
          </a:bodyPr>
          <a:lstStyle/>
          <a:p>
            <a:pPr algn="l"/>
            <a:r>
              <a:rPr lang="en-US" b="1" dirty="0" smtClean="0">
                <a:solidFill>
                  <a:srgbClr val="002060"/>
                </a:solidFill>
              </a:rPr>
              <a:t>Peter </a:t>
            </a:r>
            <a:r>
              <a:rPr lang="en-US" b="1" dirty="0" err="1" smtClean="0">
                <a:solidFill>
                  <a:srgbClr val="002060"/>
                </a:solidFill>
              </a:rPr>
              <a:t>Smatana</a:t>
            </a:r>
            <a:r>
              <a:rPr lang="sk-SK" dirty="0">
                <a:solidFill>
                  <a:srgbClr val="002060"/>
                </a:solidFill>
              </a:rPr>
              <a:t/>
            </a:r>
            <a:br>
              <a:rPr lang="sk-SK" dirty="0">
                <a:solidFill>
                  <a:srgbClr val="002060"/>
                </a:solidFill>
              </a:rPr>
            </a:br>
            <a:r>
              <a:rPr lang="sk-SK" dirty="0" smtClean="0"/>
              <a:t/>
            </a:r>
            <a:br>
              <a:rPr lang="sk-SK" dirty="0" smtClean="0"/>
            </a:br>
            <a:r>
              <a:rPr lang="sk-SK" dirty="0" smtClean="0"/>
              <a:t/>
            </a:r>
            <a:br>
              <a:rPr lang="sk-SK" dirty="0" smtClean="0"/>
            </a:br>
            <a:r>
              <a:rPr lang="en-US" dirty="0" err="1" smtClean="0">
                <a:solidFill>
                  <a:srgbClr val="002060"/>
                </a:solidFill>
              </a:rPr>
              <a:t>Systém</a:t>
            </a:r>
            <a:r>
              <a:rPr lang="en-US" dirty="0" smtClean="0">
                <a:solidFill>
                  <a:srgbClr val="002060"/>
                </a:solidFill>
              </a:rPr>
              <a:t> </a:t>
            </a:r>
            <a:r>
              <a:rPr lang="en-US" dirty="0" err="1" smtClean="0">
                <a:solidFill>
                  <a:srgbClr val="002060"/>
                </a:solidFill>
              </a:rPr>
              <a:t>na</a:t>
            </a:r>
            <a:r>
              <a:rPr lang="en-US" dirty="0" smtClean="0">
                <a:solidFill>
                  <a:srgbClr val="002060"/>
                </a:solidFill>
              </a:rPr>
              <a:t> </a:t>
            </a:r>
            <a:r>
              <a:rPr lang="en-US" dirty="0" err="1" smtClean="0">
                <a:solidFill>
                  <a:srgbClr val="002060"/>
                </a:solidFill>
              </a:rPr>
              <a:t>extrakciu</a:t>
            </a:r>
            <a:r>
              <a:rPr lang="en-US" dirty="0" smtClean="0">
                <a:solidFill>
                  <a:srgbClr val="002060"/>
                </a:solidFill>
              </a:rPr>
              <a:t> </a:t>
            </a:r>
            <a:r>
              <a:rPr lang="en-US" dirty="0" err="1" smtClean="0">
                <a:solidFill>
                  <a:srgbClr val="002060"/>
                </a:solidFill>
              </a:rPr>
              <a:t>informácii</a:t>
            </a:r>
            <a:r>
              <a:rPr lang="en-US" dirty="0" smtClean="0">
                <a:solidFill>
                  <a:srgbClr val="002060"/>
                </a:solidFill>
              </a:rPr>
              <a:t> </a:t>
            </a:r>
            <a:br>
              <a:rPr lang="en-US" dirty="0" smtClean="0">
                <a:solidFill>
                  <a:srgbClr val="002060"/>
                </a:solidFill>
              </a:rPr>
            </a:br>
            <a:r>
              <a:rPr lang="en-US" dirty="0" smtClean="0">
                <a:solidFill>
                  <a:srgbClr val="002060"/>
                </a:solidFill>
              </a:rPr>
              <a:t>z </a:t>
            </a:r>
            <a:r>
              <a:rPr lang="en-US" dirty="0" err="1" smtClean="0">
                <a:solidFill>
                  <a:srgbClr val="002060"/>
                </a:solidFill>
              </a:rPr>
              <a:t>homogénnych</a:t>
            </a:r>
            <a:r>
              <a:rPr lang="en-US" dirty="0" smtClean="0">
                <a:solidFill>
                  <a:srgbClr val="002060"/>
                </a:solidFill>
              </a:rPr>
              <a:t> </a:t>
            </a:r>
            <a:r>
              <a:rPr lang="en-US" dirty="0" err="1" smtClean="0">
                <a:solidFill>
                  <a:srgbClr val="002060"/>
                </a:solidFill>
              </a:rPr>
              <a:t>textových</a:t>
            </a:r>
            <a:r>
              <a:rPr lang="en-US" dirty="0" smtClean="0">
                <a:solidFill>
                  <a:srgbClr val="002060"/>
                </a:solidFill>
              </a:rPr>
              <a:t> </a:t>
            </a:r>
            <a:r>
              <a:rPr lang="en-US" dirty="0" err="1" smtClean="0">
                <a:solidFill>
                  <a:srgbClr val="002060"/>
                </a:solidFill>
              </a:rPr>
              <a:t>dokumentov</a:t>
            </a:r>
            <a:endParaRPr lang="sk-SK" dirty="0">
              <a:solidFill>
                <a:srgbClr val="00206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WIKT\2012\prezentacie\foto\smolenice18.jpg"/>
          <p:cNvPicPr>
            <a:picLocks noChangeAspect="1" noChangeArrowheads="1"/>
          </p:cNvPicPr>
          <p:nvPr/>
        </p:nvPicPr>
        <p:blipFill>
          <a:blip r:embed="rId2" cstate="print">
            <a:lum bright="70000" contrast="-70000"/>
          </a:blip>
          <a:srcRect/>
          <a:stretch>
            <a:fillRect/>
          </a:stretch>
        </p:blipFill>
        <p:spPr bwMode="auto">
          <a:xfrm>
            <a:off x="0" y="0"/>
            <a:ext cx="10175072" cy="6858000"/>
          </a:xfrm>
          <a:prstGeom prst="rect">
            <a:avLst/>
          </a:prstGeom>
          <a:ln>
            <a:noFill/>
          </a:ln>
          <a:effectLst>
            <a:outerShdw blurRad="292100" dist="139700" dir="2700000" algn="tl" rotWithShape="0">
              <a:srgbClr val="333333">
                <a:alpha val="65000"/>
              </a:srgbClr>
            </a:outerShdw>
          </a:effectLst>
        </p:spPr>
      </p:pic>
      <p:sp>
        <p:nvSpPr>
          <p:cNvPr id="2" name="Nadpis 1"/>
          <p:cNvSpPr>
            <a:spLocks noGrp="1"/>
          </p:cNvSpPr>
          <p:nvPr>
            <p:ph type="ctrTitle"/>
          </p:nvPr>
        </p:nvSpPr>
        <p:spPr>
          <a:xfrm>
            <a:off x="827584" y="980728"/>
            <a:ext cx="7128792" cy="4824536"/>
          </a:xfrm>
        </p:spPr>
        <p:txBody>
          <a:bodyPr>
            <a:normAutofit/>
          </a:bodyPr>
          <a:lstStyle/>
          <a:p>
            <a:pPr algn="l"/>
            <a:r>
              <a:rPr lang="sk-SK" b="1" dirty="0"/>
              <a:t>Tomáš </a:t>
            </a:r>
            <a:r>
              <a:rPr lang="sk-SK" b="1" dirty="0" smtClean="0"/>
              <a:t>Bača</a:t>
            </a:r>
            <a:r>
              <a:rPr lang="sk-SK" dirty="0"/>
              <a:t/>
            </a:r>
            <a:br>
              <a:rPr lang="sk-SK" dirty="0"/>
            </a:br>
            <a:r>
              <a:rPr lang="sk-SK" dirty="0" smtClean="0"/>
              <a:t/>
            </a:r>
            <a:br>
              <a:rPr lang="sk-SK" dirty="0" smtClean="0"/>
            </a:br>
            <a:r>
              <a:rPr lang="sk-SK" dirty="0" smtClean="0"/>
              <a:t/>
            </a:r>
            <a:br>
              <a:rPr lang="sk-SK" dirty="0" smtClean="0"/>
            </a:br>
            <a:r>
              <a:rPr lang="sk-SK" dirty="0" smtClean="0"/>
              <a:t>Optimalizácia </a:t>
            </a:r>
            <a:r>
              <a:rPr lang="sk-SK" dirty="0"/>
              <a:t>prenosu správ prostredím automobilových ad hoc sietí</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cstate="print"/>
          <a:srcRect/>
          <a:stretch>
            <a:fillRect/>
          </a:stretch>
        </p:blipFill>
        <p:spPr bwMode="auto">
          <a:xfrm>
            <a:off x="162720" y="3789040"/>
            <a:ext cx="8979840" cy="2612434"/>
          </a:xfrm>
          <a:prstGeom prst="rect">
            <a:avLst/>
          </a:prstGeom>
          <a:noFill/>
          <a:ln w="9525">
            <a:noFill/>
            <a:round/>
            <a:headEnd/>
            <a:tailEnd/>
          </a:ln>
          <a:effectLst/>
        </p:spPr>
      </p:pic>
      <p:pic>
        <p:nvPicPr>
          <p:cNvPr id="4098" name="Picture 2"/>
          <p:cNvPicPr>
            <a:picLocks noChangeAspect="1" noChangeArrowheads="1"/>
          </p:cNvPicPr>
          <p:nvPr/>
        </p:nvPicPr>
        <p:blipFill>
          <a:blip r:embed="rId4" cstate="print"/>
          <a:srcRect/>
          <a:stretch>
            <a:fillRect/>
          </a:stretch>
        </p:blipFill>
        <p:spPr bwMode="auto">
          <a:xfrm>
            <a:off x="162722" y="131056"/>
            <a:ext cx="4898880" cy="3591737"/>
          </a:xfrm>
          <a:prstGeom prst="rect">
            <a:avLst/>
          </a:prstGeom>
          <a:noFill/>
          <a:ln w="9525">
            <a:noFill/>
            <a:round/>
            <a:headEnd/>
            <a:tailEnd/>
          </a:ln>
          <a:effectLst/>
        </p:spPr>
      </p:pic>
      <p:pic>
        <p:nvPicPr>
          <p:cNvPr id="4099" name="Picture 3"/>
          <p:cNvPicPr>
            <a:picLocks noChangeAspect="1" noChangeArrowheads="1"/>
          </p:cNvPicPr>
          <p:nvPr/>
        </p:nvPicPr>
        <p:blipFill>
          <a:blip r:embed="rId5" cstate="print"/>
          <a:srcRect/>
          <a:stretch>
            <a:fillRect/>
          </a:stretch>
        </p:blipFill>
        <p:spPr bwMode="auto">
          <a:xfrm>
            <a:off x="5231522" y="489653"/>
            <a:ext cx="3585600" cy="2635477"/>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WIKT\2012\prezentacie\foto\smolenice18.jpg"/>
          <p:cNvPicPr>
            <a:picLocks noChangeAspect="1" noChangeArrowheads="1"/>
          </p:cNvPicPr>
          <p:nvPr/>
        </p:nvPicPr>
        <p:blipFill>
          <a:blip r:embed="rId2" cstate="print">
            <a:duotone>
              <a:prstClr val="black"/>
              <a:srgbClr val="00B050">
                <a:tint val="45000"/>
                <a:satMod val="400000"/>
              </a:srgbClr>
            </a:duotone>
          </a:blip>
          <a:srcRect/>
          <a:stretch>
            <a:fillRect/>
          </a:stretch>
        </p:blipFill>
        <p:spPr bwMode="auto">
          <a:xfrm>
            <a:off x="0" y="0"/>
            <a:ext cx="10175072" cy="6858000"/>
          </a:xfrm>
          <a:prstGeom prst="rect">
            <a:avLst/>
          </a:prstGeom>
          <a:ln>
            <a:noFill/>
          </a:ln>
          <a:effectLst>
            <a:outerShdw blurRad="292100" dist="139700" dir="2700000" algn="tl" rotWithShape="0">
              <a:srgbClr val="333333">
                <a:alpha val="65000"/>
              </a:srgbClr>
            </a:outerShdw>
          </a:effectLst>
        </p:spPr>
      </p:pic>
      <p:sp>
        <p:nvSpPr>
          <p:cNvPr id="2" name="Nadpis 1"/>
          <p:cNvSpPr>
            <a:spLocks noGrp="1"/>
          </p:cNvSpPr>
          <p:nvPr>
            <p:ph type="ctrTitle"/>
          </p:nvPr>
        </p:nvSpPr>
        <p:spPr>
          <a:xfrm>
            <a:off x="827584" y="980728"/>
            <a:ext cx="8316416" cy="4824536"/>
          </a:xfrm>
        </p:spPr>
        <p:txBody>
          <a:bodyPr>
            <a:normAutofit/>
          </a:bodyPr>
          <a:lstStyle/>
          <a:p>
            <a:pPr algn="l"/>
            <a:r>
              <a:rPr lang="en-US" b="1" dirty="0" err="1" smtClean="0">
                <a:solidFill>
                  <a:schemeClr val="bg1"/>
                </a:solidFill>
              </a:rPr>
              <a:t>Ján</a:t>
            </a:r>
            <a:r>
              <a:rPr lang="en-US" b="1" dirty="0" smtClean="0">
                <a:solidFill>
                  <a:schemeClr val="bg1"/>
                </a:solidFill>
              </a:rPr>
              <a:t> </a:t>
            </a:r>
            <a:r>
              <a:rPr lang="en-US" b="1" dirty="0" err="1" smtClean="0">
                <a:solidFill>
                  <a:schemeClr val="bg1"/>
                </a:solidFill>
              </a:rPr>
              <a:t>Súkeník</a:t>
            </a:r>
            <a:r>
              <a:rPr lang="en-US" b="1" dirty="0" smtClean="0">
                <a:solidFill>
                  <a:schemeClr val="bg1"/>
                </a:solidFill>
              </a:rPr>
              <a:t> a Peter </a:t>
            </a:r>
            <a:r>
              <a:rPr lang="en-US" b="1" dirty="0" err="1" smtClean="0">
                <a:solidFill>
                  <a:schemeClr val="bg1"/>
                </a:solidFill>
              </a:rPr>
              <a:t>Lacko</a:t>
            </a:r>
            <a:r>
              <a:rPr lang="sk-SK" dirty="0">
                <a:solidFill>
                  <a:srgbClr val="002060"/>
                </a:solidFill>
              </a:rPr>
              <a:t/>
            </a:r>
            <a:br>
              <a:rPr lang="sk-SK" dirty="0">
                <a:solidFill>
                  <a:srgbClr val="002060"/>
                </a:solidFill>
              </a:rPr>
            </a:br>
            <a:r>
              <a:rPr lang="sk-SK" dirty="0" smtClean="0">
                <a:solidFill>
                  <a:srgbClr val="002060"/>
                </a:solidFill>
              </a:rPr>
              <a:t/>
            </a:r>
            <a:br>
              <a:rPr lang="sk-SK" dirty="0" smtClean="0">
                <a:solidFill>
                  <a:srgbClr val="002060"/>
                </a:solidFill>
              </a:rPr>
            </a:br>
            <a:r>
              <a:rPr lang="sk-SK" dirty="0">
                <a:solidFill>
                  <a:srgbClr val="002060"/>
                </a:solidFill>
              </a:rPr>
              <a:t/>
            </a:r>
            <a:br>
              <a:rPr lang="sk-SK" dirty="0">
                <a:solidFill>
                  <a:srgbClr val="002060"/>
                </a:solidFill>
              </a:rPr>
            </a:br>
            <a:r>
              <a:rPr lang="sk-SK" dirty="0" smtClean="0"/>
              <a:t/>
            </a:r>
            <a:br>
              <a:rPr lang="sk-SK" dirty="0" smtClean="0"/>
            </a:br>
            <a:r>
              <a:rPr lang="sk-SK" dirty="0" smtClean="0"/>
              <a:t/>
            </a:r>
            <a:br>
              <a:rPr lang="sk-SK" dirty="0" smtClean="0"/>
            </a:br>
            <a:r>
              <a:rPr lang="en-US" dirty="0" err="1" smtClean="0">
                <a:solidFill>
                  <a:schemeClr val="bg1"/>
                </a:solidFill>
              </a:rPr>
              <a:t>Vyhľadávanie</a:t>
            </a:r>
            <a:r>
              <a:rPr lang="en-US" dirty="0" smtClean="0">
                <a:solidFill>
                  <a:schemeClr val="bg1"/>
                </a:solidFill>
              </a:rPr>
              <a:t> </a:t>
            </a:r>
            <a:r>
              <a:rPr lang="en-US" dirty="0" err="1" smtClean="0">
                <a:solidFill>
                  <a:schemeClr val="bg1"/>
                </a:solidFill>
              </a:rPr>
              <a:t>zduplikovaného</a:t>
            </a:r>
            <a:r>
              <a:rPr lang="en-US" dirty="0" smtClean="0">
                <a:solidFill>
                  <a:schemeClr val="bg1"/>
                </a:solidFill>
              </a:rPr>
              <a:t> </a:t>
            </a:r>
            <a:r>
              <a:rPr lang="en-US" dirty="0" err="1" smtClean="0">
                <a:solidFill>
                  <a:schemeClr val="bg1"/>
                </a:solidFill>
              </a:rPr>
              <a:t>kódu</a:t>
            </a:r>
            <a:endParaRPr lang="sk-SK"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dĺžnik 12"/>
          <p:cNvSpPr/>
          <p:nvPr/>
        </p:nvSpPr>
        <p:spPr>
          <a:xfrm>
            <a:off x="-4608" y="0"/>
            <a:ext cx="9148608" cy="2276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k-SK" dirty="0">
              <a:solidFill>
                <a:prstClr val="white"/>
              </a:solidFill>
            </a:endParaRPr>
          </a:p>
        </p:txBody>
      </p:sp>
      <p:sp>
        <p:nvSpPr>
          <p:cNvPr id="7" name="BlokTextu 6"/>
          <p:cNvSpPr txBox="1"/>
          <p:nvPr/>
        </p:nvSpPr>
        <p:spPr>
          <a:xfrm>
            <a:off x="517397" y="2564904"/>
            <a:ext cx="3827859" cy="1837426"/>
          </a:xfrm>
          <a:prstGeom prst="rect">
            <a:avLst/>
          </a:prstGeom>
          <a:noFill/>
        </p:spPr>
        <p:txBody>
          <a:bodyPr wrap="square" rtlCol="0">
            <a:spAutoFit/>
          </a:bodyPr>
          <a:lstStyle/>
          <a:p>
            <a:pPr>
              <a:lnSpc>
                <a:spcPct val="90000"/>
              </a:lnSpc>
            </a:pPr>
            <a:r>
              <a:rPr lang="sk-SK" sz="1400" b="1" dirty="0" err="1">
                <a:solidFill>
                  <a:srgbClr val="7F0055"/>
                </a:solidFill>
                <a:latin typeface="Consolas"/>
              </a:rPr>
              <a:t>if</a:t>
            </a:r>
            <a:r>
              <a:rPr lang="sk-SK" sz="1400" b="1" dirty="0">
                <a:solidFill>
                  <a:srgbClr val="000000"/>
                </a:solidFill>
                <a:latin typeface="Consolas"/>
              </a:rPr>
              <a:t> (v1.</a:t>
            </a:r>
            <a:r>
              <a:rPr lang="sk-SK" sz="1400" b="1" dirty="0">
                <a:solidFill>
                  <a:srgbClr val="0000C0"/>
                </a:solidFill>
                <a:latin typeface="Consolas"/>
              </a:rPr>
              <a:t>length</a:t>
            </a:r>
            <a:r>
              <a:rPr lang="sk-SK" sz="1400" b="1" dirty="0">
                <a:solidFill>
                  <a:srgbClr val="000000"/>
                </a:solidFill>
                <a:latin typeface="Consolas"/>
              </a:rPr>
              <a:t> != v2.</a:t>
            </a:r>
            <a:r>
              <a:rPr lang="sk-SK" sz="1400" b="1" dirty="0">
                <a:solidFill>
                  <a:srgbClr val="0000C0"/>
                </a:solidFill>
                <a:latin typeface="Consolas"/>
              </a:rPr>
              <a:t>length</a:t>
            </a:r>
            <a:r>
              <a:rPr lang="sk-SK" sz="1400" b="1" dirty="0">
                <a:solidFill>
                  <a:srgbClr val="000000"/>
                </a:solidFill>
                <a:latin typeface="Consolas"/>
              </a:rPr>
              <a:t>) </a:t>
            </a:r>
          </a:p>
          <a:p>
            <a:pPr>
              <a:lnSpc>
                <a:spcPct val="90000"/>
              </a:lnSpc>
              <a:tabLst>
                <a:tab pos="442913" algn="l"/>
              </a:tabLst>
            </a:pPr>
            <a:r>
              <a:rPr lang="sk-SK" sz="1400" b="1" dirty="0">
                <a:solidFill>
                  <a:srgbClr val="7F0055"/>
                </a:solidFill>
                <a:latin typeface="Consolas"/>
              </a:rPr>
              <a:t>	</a:t>
            </a:r>
            <a:r>
              <a:rPr lang="en-US" sz="1400" b="1" dirty="0">
                <a:solidFill>
                  <a:srgbClr val="7F0055"/>
                </a:solidFill>
                <a:latin typeface="Consolas"/>
              </a:rPr>
              <a:t>throw</a:t>
            </a:r>
            <a:r>
              <a:rPr lang="en-US" sz="1400" b="1" dirty="0">
                <a:solidFill>
                  <a:srgbClr val="000000"/>
                </a:solidFill>
                <a:latin typeface="Consolas"/>
              </a:rPr>
              <a:t> </a:t>
            </a:r>
            <a:r>
              <a:rPr lang="en-US" sz="1400" b="1" dirty="0">
                <a:solidFill>
                  <a:srgbClr val="7F0055"/>
                </a:solidFill>
                <a:latin typeface="Consolas"/>
              </a:rPr>
              <a:t>new</a:t>
            </a:r>
            <a:r>
              <a:rPr lang="en-US" sz="1400" b="1" dirty="0">
                <a:solidFill>
                  <a:srgbClr val="000000"/>
                </a:solidFill>
                <a:latin typeface="Consolas"/>
              </a:rPr>
              <a:t> Exception();</a:t>
            </a:r>
          </a:p>
          <a:p>
            <a:pPr>
              <a:lnSpc>
                <a:spcPct val="90000"/>
              </a:lnSpc>
            </a:pPr>
            <a:endParaRPr lang="sk-SK" sz="1400" dirty="0">
              <a:solidFill>
                <a:prstClr val="black"/>
              </a:solidFill>
              <a:latin typeface="Consolas"/>
            </a:endParaRPr>
          </a:p>
          <a:p>
            <a:pPr>
              <a:lnSpc>
                <a:spcPct val="90000"/>
              </a:lnSpc>
            </a:pPr>
            <a:r>
              <a:rPr lang="sk-SK" sz="1400" b="1" dirty="0" err="1">
                <a:solidFill>
                  <a:srgbClr val="7F0055"/>
                </a:solidFill>
                <a:latin typeface="Consolas"/>
              </a:rPr>
              <a:t>double</a:t>
            </a:r>
            <a:r>
              <a:rPr lang="sk-SK" sz="1400" b="1" dirty="0">
                <a:solidFill>
                  <a:srgbClr val="000000"/>
                </a:solidFill>
                <a:latin typeface="Consolas"/>
              </a:rPr>
              <a:t> </a:t>
            </a:r>
            <a:r>
              <a:rPr lang="sk-SK" sz="1400" b="1" dirty="0" err="1">
                <a:solidFill>
                  <a:srgbClr val="000000"/>
                </a:solidFill>
                <a:latin typeface="Consolas"/>
              </a:rPr>
              <a:t>sum</a:t>
            </a:r>
            <a:r>
              <a:rPr lang="sk-SK" sz="1400" b="1" dirty="0">
                <a:solidFill>
                  <a:srgbClr val="000000"/>
                </a:solidFill>
                <a:latin typeface="Consolas"/>
              </a:rPr>
              <a:t> = 0;</a:t>
            </a:r>
          </a:p>
          <a:p>
            <a:pPr>
              <a:lnSpc>
                <a:spcPct val="90000"/>
              </a:lnSpc>
            </a:pPr>
            <a:endParaRPr lang="sk-SK" sz="1400" dirty="0">
              <a:solidFill>
                <a:prstClr val="black"/>
              </a:solidFill>
              <a:latin typeface="Consolas"/>
            </a:endParaRPr>
          </a:p>
          <a:p>
            <a:pPr>
              <a:lnSpc>
                <a:spcPct val="90000"/>
              </a:lnSpc>
            </a:pPr>
            <a:r>
              <a:rPr lang="sk-SK" sz="1400" b="1" dirty="0" err="1">
                <a:solidFill>
                  <a:srgbClr val="7F0055"/>
                </a:solidFill>
                <a:latin typeface="Consolas"/>
              </a:rPr>
              <a:t>for</a:t>
            </a:r>
            <a:r>
              <a:rPr lang="sk-SK" sz="1400" b="1" dirty="0">
                <a:solidFill>
                  <a:srgbClr val="000000"/>
                </a:solidFill>
                <a:latin typeface="Consolas"/>
              </a:rPr>
              <a:t> (</a:t>
            </a:r>
            <a:r>
              <a:rPr lang="sk-SK" sz="1400" b="1" dirty="0" err="1">
                <a:solidFill>
                  <a:srgbClr val="7F0055"/>
                </a:solidFill>
                <a:latin typeface="Consolas"/>
              </a:rPr>
              <a:t>int</a:t>
            </a:r>
            <a:r>
              <a:rPr lang="sk-SK" sz="1400" b="1" dirty="0">
                <a:solidFill>
                  <a:srgbClr val="000000"/>
                </a:solidFill>
                <a:latin typeface="Consolas"/>
              </a:rPr>
              <a:t> i = 0; i &lt; v1.</a:t>
            </a:r>
            <a:r>
              <a:rPr lang="sk-SK" sz="1400" b="1" dirty="0">
                <a:solidFill>
                  <a:srgbClr val="0000C0"/>
                </a:solidFill>
                <a:latin typeface="Consolas"/>
              </a:rPr>
              <a:t>length</a:t>
            </a:r>
            <a:r>
              <a:rPr lang="sk-SK" sz="1400" b="1" dirty="0">
                <a:solidFill>
                  <a:srgbClr val="000000"/>
                </a:solidFill>
                <a:latin typeface="Consolas"/>
              </a:rPr>
              <a:t>; i++)</a:t>
            </a:r>
          </a:p>
          <a:p>
            <a:pPr>
              <a:lnSpc>
                <a:spcPct val="90000"/>
              </a:lnSpc>
            </a:pPr>
            <a:r>
              <a:rPr lang="sk-SK" sz="1400" b="1" dirty="0">
                <a:solidFill>
                  <a:srgbClr val="000000"/>
                </a:solidFill>
                <a:latin typeface="Consolas"/>
              </a:rPr>
              <a:t>{</a:t>
            </a:r>
          </a:p>
          <a:p>
            <a:pPr>
              <a:lnSpc>
                <a:spcPct val="90000"/>
              </a:lnSpc>
              <a:tabLst>
                <a:tab pos="442913" algn="l"/>
              </a:tabLst>
            </a:pPr>
            <a:r>
              <a:rPr lang="sk-SK" sz="1400" b="1" dirty="0">
                <a:solidFill>
                  <a:srgbClr val="000000"/>
                </a:solidFill>
                <a:latin typeface="Consolas"/>
              </a:rPr>
              <a:t>	</a:t>
            </a:r>
            <a:r>
              <a:rPr lang="sk-SK" sz="1400" b="1" dirty="0" err="1">
                <a:solidFill>
                  <a:srgbClr val="000000"/>
                </a:solidFill>
                <a:latin typeface="Consolas"/>
              </a:rPr>
              <a:t>sum</a:t>
            </a:r>
            <a:r>
              <a:rPr lang="sk-SK" sz="1400" b="1" dirty="0">
                <a:solidFill>
                  <a:srgbClr val="000000"/>
                </a:solidFill>
                <a:latin typeface="Consolas"/>
              </a:rPr>
              <a:t> += (v1[i] - v2[i]);</a:t>
            </a:r>
          </a:p>
          <a:p>
            <a:pPr>
              <a:lnSpc>
                <a:spcPct val="90000"/>
              </a:lnSpc>
            </a:pPr>
            <a:r>
              <a:rPr lang="sk-SK" sz="1400" b="1" dirty="0">
                <a:solidFill>
                  <a:srgbClr val="000000"/>
                </a:solidFill>
                <a:latin typeface="Consolas"/>
              </a:rPr>
              <a:t>}</a:t>
            </a:r>
            <a:endParaRPr lang="sk-SK" sz="1400" b="1" dirty="0">
              <a:solidFill>
                <a:prstClr val="black"/>
              </a:solidFill>
            </a:endParaRPr>
          </a:p>
        </p:txBody>
      </p:sp>
      <p:sp>
        <p:nvSpPr>
          <p:cNvPr id="8" name="BlokTextu 7"/>
          <p:cNvSpPr txBox="1"/>
          <p:nvPr/>
        </p:nvSpPr>
        <p:spPr>
          <a:xfrm>
            <a:off x="5037284" y="2564904"/>
            <a:ext cx="3812582" cy="1837426"/>
          </a:xfrm>
          <a:prstGeom prst="rect">
            <a:avLst/>
          </a:prstGeom>
          <a:noFill/>
        </p:spPr>
        <p:txBody>
          <a:bodyPr wrap="none" rtlCol="0">
            <a:spAutoFit/>
          </a:bodyPr>
          <a:lstStyle/>
          <a:p>
            <a:pPr>
              <a:lnSpc>
                <a:spcPct val="90000"/>
              </a:lnSpc>
            </a:pPr>
            <a:r>
              <a:rPr lang="sk-SK" sz="1400" b="1" dirty="0" err="1">
                <a:solidFill>
                  <a:srgbClr val="7F0055"/>
                </a:solidFill>
                <a:latin typeface="Consolas"/>
              </a:rPr>
              <a:t>if</a:t>
            </a:r>
            <a:r>
              <a:rPr lang="sk-SK" sz="1400" b="1" dirty="0">
                <a:solidFill>
                  <a:srgbClr val="000000"/>
                </a:solidFill>
                <a:latin typeface="Consolas"/>
              </a:rPr>
              <a:t> (</a:t>
            </a:r>
            <a:r>
              <a:rPr lang="sk-SK" sz="1400" b="1" dirty="0" err="1">
                <a:solidFill>
                  <a:srgbClr val="000000"/>
                </a:solidFill>
                <a:latin typeface="Consolas"/>
              </a:rPr>
              <a:t>a.</a:t>
            </a:r>
            <a:r>
              <a:rPr lang="sk-SK" sz="1400" b="1" dirty="0" err="1">
                <a:solidFill>
                  <a:srgbClr val="0000C0"/>
                </a:solidFill>
                <a:latin typeface="Consolas"/>
              </a:rPr>
              <a:t>length</a:t>
            </a:r>
            <a:r>
              <a:rPr lang="sk-SK" sz="1400" b="1" dirty="0">
                <a:solidFill>
                  <a:srgbClr val="000000"/>
                </a:solidFill>
                <a:latin typeface="Consolas"/>
              </a:rPr>
              <a:t> != </a:t>
            </a:r>
            <a:r>
              <a:rPr lang="sk-SK" sz="1400" b="1" dirty="0" err="1">
                <a:solidFill>
                  <a:srgbClr val="000000"/>
                </a:solidFill>
                <a:latin typeface="Consolas"/>
              </a:rPr>
              <a:t>b.</a:t>
            </a:r>
            <a:r>
              <a:rPr lang="sk-SK" sz="1400" b="1" dirty="0" err="1">
                <a:solidFill>
                  <a:srgbClr val="0000C0"/>
                </a:solidFill>
                <a:latin typeface="Consolas"/>
              </a:rPr>
              <a:t>length</a:t>
            </a:r>
            <a:r>
              <a:rPr lang="sk-SK" sz="1400" b="1" dirty="0">
                <a:solidFill>
                  <a:srgbClr val="000000"/>
                </a:solidFill>
                <a:latin typeface="Consolas"/>
              </a:rPr>
              <a:t>) </a:t>
            </a:r>
          </a:p>
          <a:p>
            <a:pPr>
              <a:lnSpc>
                <a:spcPct val="90000"/>
              </a:lnSpc>
              <a:tabLst>
                <a:tab pos="442913" algn="l"/>
              </a:tabLst>
            </a:pPr>
            <a:r>
              <a:rPr lang="sk-SK" sz="1400" b="1" dirty="0">
                <a:solidFill>
                  <a:srgbClr val="7F0055"/>
                </a:solidFill>
                <a:latin typeface="Consolas"/>
              </a:rPr>
              <a:t>	</a:t>
            </a:r>
            <a:r>
              <a:rPr lang="en-US" sz="1400" b="1" dirty="0">
                <a:solidFill>
                  <a:srgbClr val="7F0055"/>
                </a:solidFill>
                <a:latin typeface="Consolas"/>
              </a:rPr>
              <a:t>throw</a:t>
            </a:r>
            <a:r>
              <a:rPr lang="en-US" sz="1400" b="1" dirty="0">
                <a:solidFill>
                  <a:srgbClr val="000000"/>
                </a:solidFill>
                <a:latin typeface="Consolas"/>
              </a:rPr>
              <a:t> </a:t>
            </a:r>
            <a:r>
              <a:rPr lang="en-US" sz="1400" b="1" dirty="0">
                <a:solidFill>
                  <a:srgbClr val="7F0055"/>
                </a:solidFill>
                <a:latin typeface="Consolas"/>
              </a:rPr>
              <a:t>new</a:t>
            </a:r>
            <a:r>
              <a:rPr lang="en-US" sz="1400" b="1" dirty="0">
                <a:solidFill>
                  <a:srgbClr val="000000"/>
                </a:solidFill>
                <a:latin typeface="Consolas"/>
              </a:rPr>
              <a:t> Exception();</a:t>
            </a:r>
          </a:p>
          <a:p>
            <a:pPr>
              <a:lnSpc>
                <a:spcPct val="90000"/>
              </a:lnSpc>
            </a:pPr>
            <a:endParaRPr lang="sk-SK" sz="1400" dirty="0">
              <a:solidFill>
                <a:prstClr val="black"/>
              </a:solidFill>
              <a:latin typeface="Consolas"/>
            </a:endParaRPr>
          </a:p>
          <a:p>
            <a:pPr>
              <a:lnSpc>
                <a:spcPct val="90000"/>
              </a:lnSpc>
            </a:pPr>
            <a:r>
              <a:rPr lang="sk-SK" sz="1400" b="1" dirty="0" err="1">
                <a:solidFill>
                  <a:srgbClr val="7F0055"/>
                </a:solidFill>
                <a:latin typeface="Consolas"/>
              </a:rPr>
              <a:t>double</a:t>
            </a:r>
            <a:r>
              <a:rPr lang="sk-SK" sz="1400" b="1" dirty="0">
                <a:solidFill>
                  <a:srgbClr val="000000"/>
                </a:solidFill>
                <a:latin typeface="Consolas"/>
              </a:rPr>
              <a:t> </a:t>
            </a:r>
            <a:r>
              <a:rPr lang="sk-SK" sz="1400" b="1" dirty="0" err="1">
                <a:solidFill>
                  <a:srgbClr val="000000"/>
                </a:solidFill>
                <a:latin typeface="Consolas"/>
              </a:rPr>
              <a:t>sum</a:t>
            </a:r>
            <a:r>
              <a:rPr lang="sk-SK" sz="1400" b="1" dirty="0">
                <a:solidFill>
                  <a:srgbClr val="000000"/>
                </a:solidFill>
                <a:latin typeface="Consolas"/>
              </a:rPr>
              <a:t> = 0;</a:t>
            </a:r>
          </a:p>
          <a:p>
            <a:pPr>
              <a:lnSpc>
                <a:spcPct val="90000"/>
              </a:lnSpc>
            </a:pPr>
            <a:endParaRPr lang="sk-SK" sz="1400" dirty="0">
              <a:solidFill>
                <a:prstClr val="black"/>
              </a:solidFill>
              <a:latin typeface="Consolas"/>
            </a:endParaRPr>
          </a:p>
          <a:p>
            <a:pPr>
              <a:lnSpc>
                <a:spcPct val="90000"/>
              </a:lnSpc>
            </a:pPr>
            <a:r>
              <a:rPr lang="nn-NO" sz="1400" b="1" dirty="0">
                <a:solidFill>
                  <a:srgbClr val="7F0055"/>
                </a:solidFill>
                <a:latin typeface="Consolas"/>
              </a:rPr>
              <a:t>for</a:t>
            </a:r>
            <a:r>
              <a:rPr lang="nn-NO" sz="1400" b="1" dirty="0">
                <a:solidFill>
                  <a:srgbClr val="000000"/>
                </a:solidFill>
                <a:latin typeface="Consolas"/>
              </a:rPr>
              <a:t> (</a:t>
            </a:r>
            <a:r>
              <a:rPr lang="nn-NO" sz="1400" b="1" dirty="0">
                <a:solidFill>
                  <a:srgbClr val="7F0055"/>
                </a:solidFill>
                <a:latin typeface="Consolas"/>
              </a:rPr>
              <a:t>int</a:t>
            </a:r>
            <a:r>
              <a:rPr lang="nn-NO" sz="1400" b="1" dirty="0">
                <a:solidFill>
                  <a:srgbClr val="000000"/>
                </a:solidFill>
                <a:latin typeface="Consolas"/>
              </a:rPr>
              <a:t> i = 0; i &lt; a.</a:t>
            </a:r>
            <a:r>
              <a:rPr lang="nn-NO" sz="1400" b="1" dirty="0">
                <a:solidFill>
                  <a:srgbClr val="0000C0"/>
                </a:solidFill>
                <a:latin typeface="Consolas"/>
              </a:rPr>
              <a:t>length</a:t>
            </a:r>
            <a:r>
              <a:rPr lang="nn-NO" sz="1400" b="1" dirty="0">
                <a:solidFill>
                  <a:srgbClr val="000000"/>
                </a:solidFill>
                <a:latin typeface="Consolas"/>
              </a:rPr>
              <a:t>; i++)</a:t>
            </a:r>
          </a:p>
          <a:p>
            <a:pPr>
              <a:lnSpc>
                <a:spcPct val="90000"/>
              </a:lnSpc>
            </a:pPr>
            <a:r>
              <a:rPr lang="sk-SK" sz="1400" b="1" dirty="0">
                <a:solidFill>
                  <a:srgbClr val="000000"/>
                </a:solidFill>
                <a:latin typeface="Consolas"/>
              </a:rPr>
              <a:t>{</a:t>
            </a:r>
          </a:p>
          <a:p>
            <a:pPr>
              <a:lnSpc>
                <a:spcPct val="90000"/>
              </a:lnSpc>
              <a:tabLst>
                <a:tab pos="442913" algn="l"/>
              </a:tabLst>
            </a:pPr>
            <a:r>
              <a:rPr lang="sk-SK" sz="1400" dirty="0">
                <a:solidFill>
                  <a:srgbClr val="000000"/>
                </a:solidFill>
                <a:latin typeface="Consolas"/>
              </a:rPr>
              <a:t>	</a:t>
            </a:r>
            <a:r>
              <a:rPr lang="sk-SK" sz="1400" b="1" dirty="0" err="1">
                <a:solidFill>
                  <a:srgbClr val="000000"/>
                </a:solidFill>
                <a:latin typeface="Consolas"/>
              </a:rPr>
              <a:t>sum</a:t>
            </a:r>
            <a:r>
              <a:rPr lang="sk-SK" sz="1400" b="1" dirty="0">
                <a:solidFill>
                  <a:srgbClr val="000000"/>
                </a:solidFill>
                <a:latin typeface="Consolas"/>
              </a:rPr>
              <a:t> += </a:t>
            </a:r>
            <a:r>
              <a:rPr lang="sk-SK" sz="1400" b="1" dirty="0" err="1">
                <a:solidFill>
                  <a:srgbClr val="000000"/>
                </a:solidFill>
                <a:latin typeface="Consolas"/>
              </a:rPr>
              <a:t>Math.</a:t>
            </a:r>
            <a:r>
              <a:rPr lang="sk-SK" sz="1400" b="1" i="1" dirty="0" err="1">
                <a:solidFill>
                  <a:srgbClr val="000000"/>
                </a:solidFill>
                <a:latin typeface="Consolas"/>
              </a:rPr>
              <a:t>pow</a:t>
            </a:r>
            <a:r>
              <a:rPr lang="sk-SK" sz="1400" b="1" i="1" dirty="0">
                <a:solidFill>
                  <a:srgbClr val="000000"/>
                </a:solidFill>
                <a:latin typeface="Consolas"/>
              </a:rPr>
              <a:t>(a[i] - b[i], 2);</a:t>
            </a:r>
          </a:p>
          <a:p>
            <a:pPr>
              <a:lnSpc>
                <a:spcPct val="90000"/>
              </a:lnSpc>
            </a:pPr>
            <a:r>
              <a:rPr lang="sk-SK" sz="1400" b="1" dirty="0">
                <a:solidFill>
                  <a:srgbClr val="000000"/>
                </a:solidFill>
                <a:latin typeface="Consolas"/>
              </a:rPr>
              <a:t>}</a:t>
            </a:r>
            <a:endParaRPr lang="sk-SK" sz="1400" b="1" dirty="0">
              <a:solidFill>
                <a:prstClr val="black"/>
              </a:solidFill>
            </a:endParaRPr>
          </a:p>
        </p:txBody>
      </p:sp>
      <p:sp>
        <p:nvSpPr>
          <p:cNvPr id="9" name="BlokTextu 8"/>
          <p:cNvSpPr txBox="1"/>
          <p:nvPr/>
        </p:nvSpPr>
        <p:spPr>
          <a:xfrm>
            <a:off x="2837243" y="1772819"/>
            <a:ext cx="6832320" cy="246221"/>
          </a:xfrm>
          <a:prstGeom prst="rect">
            <a:avLst/>
          </a:prstGeom>
          <a:noFill/>
        </p:spPr>
        <p:txBody>
          <a:bodyPr wrap="none" rtlCol="0">
            <a:spAutoFit/>
          </a:bodyPr>
          <a:lstStyle/>
          <a:p>
            <a:r>
              <a:rPr lang="en-US" sz="1000" dirty="0">
                <a:solidFill>
                  <a:srgbClr val="1F497D">
                    <a:lumMod val="40000"/>
                    <a:lumOff val="60000"/>
                  </a:srgbClr>
                </a:solidFill>
              </a:rPr>
              <a:t>I. D. Baxter, A. </a:t>
            </a:r>
            <a:r>
              <a:rPr lang="en-US" sz="1000" dirty="0" err="1">
                <a:solidFill>
                  <a:srgbClr val="1F497D">
                    <a:lumMod val="40000"/>
                    <a:lumOff val="60000"/>
                  </a:srgbClr>
                </a:solidFill>
              </a:rPr>
              <a:t>Yahin</a:t>
            </a:r>
            <a:r>
              <a:rPr lang="en-US" sz="1000" dirty="0">
                <a:solidFill>
                  <a:srgbClr val="1F497D">
                    <a:lumMod val="40000"/>
                    <a:lumOff val="60000"/>
                  </a:srgbClr>
                </a:solidFill>
              </a:rPr>
              <a:t>, L. </a:t>
            </a:r>
            <a:r>
              <a:rPr lang="en-US" sz="1000" dirty="0" err="1">
                <a:solidFill>
                  <a:srgbClr val="1F497D">
                    <a:lumMod val="40000"/>
                    <a:lumOff val="60000"/>
                  </a:srgbClr>
                </a:solidFill>
              </a:rPr>
              <a:t>Moura</a:t>
            </a:r>
            <a:r>
              <a:rPr lang="en-US" sz="1000" dirty="0">
                <a:solidFill>
                  <a:srgbClr val="1F497D">
                    <a:lumMod val="40000"/>
                    <a:lumOff val="60000"/>
                  </a:srgbClr>
                </a:solidFill>
              </a:rPr>
              <a:t>, M. S. Anna, L. Bier, and S. Drive, “Clone Detection Using Abstract Syntax Trees,” </a:t>
            </a:r>
            <a:r>
              <a:rPr lang="en-US" sz="1000" i="1" dirty="0">
                <a:solidFill>
                  <a:srgbClr val="1F497D">
                    <a:lumMod val="40000"/>
                    <a:lumOff val="60000"/>
                  </a:srgbClr>
                </a:solidFill>
              </a:rPr>
              <a:t>Spectrum</a:t>
            </a:r>
            <a:r>
              <a:rPr lang="en-US" sz="1000" dirty="0">
                <a:solidFill>
                  <a:srgbClr val="1F497D">
                    <a:lumMod val="40000"/>
                    <a:lumOff val="60000"/>
                  </a:srgbClr>
                </a:solidFill>
              </a:rPr>
              <a:t>, 1998.</a:t>
            </a:r>
            <a:endParaRPr lang="sk-SK" sz="1000" dirty="0">
              <a:solidFill>
                <a:srgbClr val="1F497D">
                  <a:lumMod val="40000"/>
                  <a:lumOff val="60000"/>
                </a:srgbClr>
              </a:solidFill>
            </a:endParaRPr>
          </a:p>
        </p:txBody>
      </p:sp>
      <p:sp>
        <p:nvSpPr>
          <p:cNvPr id="10" name="BlokTextu 9"/>
          <p:cNvSpPr txBox="1"/>
          <p:nvPr/>
        </p:nvSpPr>
        <p:spPr>
          <a:xfrm>
            <a:off x="317989" y="260648"/>
            <a:ext cx="8508022" cy="1421928"/>
          </a:xfrm>
          <a:prstGeom prst="rect">
            <a:avLst/>
          </a:prstGeom>
          <a:noFill/>
        </p:spPr>
        <p:txBody>
          <a:bodyPr wrap="square" rtlCol="0">
            <a:spAutoFit/>
          </a:bodyPr>
          <a:lstStyle/>
          <a:p>
            <a:pPr algn="ctr">
              <a:lnSpc>
                <a:spcPct val="90000"/>
              </a:lnSpc>
            </a:pPr>
            <a:r>
              <a:rPr lang="sk-SK" sz="4800" dirty="0">
                <a:solidFill>
                  <a:srgbClr val="1F497D">
                    <a:lumMod val="40000"/>
                    <a:lumOff val="60000"/>
                  </a:srgbClr>
                </a:solidFill>
                <a:latin typeface="Times New Roman" pitchFamily="18" charset="0"/>
                <a:cs typeface="Times New Roman" pitchFamily="18" charset="0"/>
              </a:rPr>
              <a:t>„</a:t>
            </a:r>
            <a:r>
              <a:rPr lang="sk-SK" sz="4800" dirty="0">
                <a:solidFill>
                  <a:prstClr val="white"/>
                </a:solidFill>
                <a:latin typeface="Times New Roman" pitchFamily="18" charset="0"/>
                <a:cs typeface="Times New Roman" pitchFamily="18" charset="0"/>
              </a:rPr>
              <a:t> ... softvér obsahuje 5–10</a:t>
            </a:r>
            <a:r>
              <a:rPr lang="en-US" sz="4800" dirty="0">
                <a:solidFill>
                  <a:prstClr val="white"/>
                </a:solidFill>
                <a:latin typeface="Times New Roman" pitchFamily="18" charset="0"/>
                <a:cs typeface="Times New Roman" pitchFamily="18" charset="0"/>
              </a:rPr>
              <a:t>%</a:t>
            </a:r>
            <a:r>
              <a:rPr lang="sk-SK" sz="4800" dirty="0">
                <a:solidFill>
                  <a:prstClr val="white"/>
                </a:solidFill>
                <a:latin typeface="Times New Roman" pitchFamily="18" charset="0"/>
                <a:cs typeface="Times New Roman" pitchFamily="18" charset="0"/>
              </a:rPr>
              <a:t> zduplikovaného kódu.</a:t>
            </a:r>
            <a:r>
              <a:rPr lang="sk-SK" sz="4800" dirty="0">
                <a:solidFill>
                  <a:srgbClr val="1F497D">
                    <a:lumMod val="40000"/>
                    <a:lumOff val="60000"/>
                  </a:srgbClr>
                </a:solidFill>
                <a:latin typeface="Times New Roman" pitchFamily="18" charset="0"/>
                <a:cs typeface="Times New Roman" pitchFamily="18" charset="0"/>
              </a:rPr>
              <a:t>“</a:t>
            </a:r>
            <a:endParaRPr lang="sk-SK" sz="4800" b="1" dirty="0">
              <a:solidFill>
                <a:srgbClr val="1F497D">
                  <a:lumMod val="40000"/>
                  <a:lumOff val="60000"/>
                </a:srgbClr>
              </a:solidFill>
              <a:latin typeface="Times New Roman" pitchFamily="18" charset="0"/>
              <a:cs typeface="Times New Roman" pitchFamily="18" charset="0"/>
            </a:endParaRPr>
          </a:p>
        </p:txBody>
      </p:sp>
      <p:sp>
        <p:nvSpPr>
          <p:cNvPr id="14" name="Obdĺžnik 13"/>
          <p:cNvSpPr/>
          <p:nvPr/>
        </p:nvSpPr>
        <p:spPr>
          <a:xfrm>
            <a:off x="-4608" y="4680520"/>
            <a:ext cx="9148608" cy="220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k-SK" dirty="0">
              <a:solidFill>
                <a:prstClr val="white"/>
              </a:solidFill>
            </a:endParaRPr>
          </a:p>
        </p:txBody>
      </p:sp>
      <p:sp>
        <p:nvSpPr>
          <p:cNvPr id="15" name="BlokTextu 14"/>
          <p:cNvSpPr txBox="1"/>
          <p:nvPr/>
        </p:nvSpPr>
        <p:spPr>
          <a:xfrm>
            <a:off x="529269" y="6093298"/>
            <a:ext cx="8054677" cy="584775"/>
          </a:xfrm>
          <a:prstGeom prst="rect">
            <a:avLst/>
          </a:prstGeom>
          <a:noFill/>
        </p:spPr>
        <p:txBody>
          <a:bodyPr wrap="square" rtlCol="0">
            <a:spAutoFit/>
          </a:bodyPr>
          <a:lstStyle/>
          <a:p>
            <a:pPr algn="ctr"/>
            <a:r>
              <a:rPr lang="sk-SK" sz="3200" dirty="0">
                <a:solidFill>
                  <a:prstClr val="white"/>
                </a:solidFill>
                <a:latin typeface="Times New Roman" pitchFamily="18" charset="0"/>
                <a:cs typeface="Times New Roman" pitchFamily="18" charset="0"/>
              </a:rPr>
              <a:t>automaticky</a:t>
            </a:r>
            <a:r>
              <a:rPr lang="sk-SK" sz="3200" dirty="0">
                <a:solidFill>
                  <a:srgbClr val="1F497D">
                    <a:lumMod val="40000"/>
                    <a:lumOff val="60000"/>
                  </a:srgbClr>
                </a:solidFill>
                <a:latin typeface="Times New Roman" pitchFamily="18" charset="0"/>
                <a:cs typeface="Times New Roman" pitchFamily="18" charset="0"/>
              </a:rPr>
              <a:t>, </a:t>
            </a:r>
            <a:r>
              <a:rPr lang="sk-SK" sz="3200" dirty="0">
                <a:solidFill>
                  <a:prstClr val="white"/>
                </a:solidFill>
                <a:latin typeface="Times New Roman" pitchFamily="18" charset="0"/>
                <a:cs typeface="Times New Roman" pitchFamily="18" charset="0"/>
              </a:rPr>
              <a:t>inkrementálne</a:t>
            </a:r>
            <a:r>
              <a:rPr lang="sk-SK" sz="3200" dirty="0">
                <a:solidFill>
                  <a:srgbClr val="1F497D">
                    <a:lumMod val="40000"/>
                    <a:lumOff val="60000"/>
                  </a:srgbClr>
                </a:solidFill>
                <a:latin typeface="Times New Roman" pitchFamily="18" charset="0"/>
                <a:cs typeface="Times New Roman" pitchFamily="18" charset="0"/>
              </a:rPr>
              <a:t> a </a:t>
            </a:r>
            <a:r>
              <a:rPr lang="sk-SK" sz="3200" dirty="0">
                <a:solidFill>
                  <a:prstClr val="white"/>
                </a:solidFill>
                <a:latin typeface="Times New Roman" pitchFamily="18" charset="0"/>
                <a:cs typeface="Times New Roman" pitchFamily="18" charset="0"/>
              </a:rPr>
              <a:t>rýchlo</a:t>
            </a:r>
          </a:p>
        </p:txBody>
      </p:sp>
      <p:sp>
        <p:nvSpPr>
          <p:cNvPr id="18" name="BlokTextu 17"/>
          <p:cNvSpPr txBox="1"/>
          <p:nvPr/>
        </p:nvSpPr>
        <p:spPr>
          <a:xfrm>
            <a:off x="118582" y="4931935"/>
            <a:ext cx="8906836" cy="1089529"/>
          </a:xfrm>
          <a:prstGeom prst="rect">
            <a:avLst/>
          </a:prstGeom>
          <a:noFill/>
        </p:spPr>
        <p:txBody>
          <a:bodyPr wrap="square" rtlCol="0">
            <a:spAutoFit/>
          </a:bodyPr>
          <a:lstStyle/>
          <a:p>
            <a:pPr algn="ctr">
              <a:lnSpc>
                <a:spcPct val="90000"/>
              </a:lnSpc>
            </a:pPr>
            <a:r>
              <a:rPr lang="sk-SK" sz="3600" dirty="0">
                <a:solidFill>
                  <a:prstClr val="white"/>
                </a:solidFill>
                <a:latin typeface="Times New Roman" pitchFamily="18" charset="0"/>
                <a:cs typeface="Times New Roman" pitchFamily="18" charset="0"/>
              </a:rPr>
              <a:t>abstraktné syntaktické stromy</a:t>
            </a:r>
            <a:r>
              <a:rPr lang="sk-SK" sz="3600" dirty="0">
                <a:solidFill>
                  <a:srgbClr val="1F497D">
                    <a:lumMod val="40000"/>
                    <a:lumOff val="60000"/>
                  </a:srgbClr>
                </a:solidFill>
                <a:latin typeface="Times New Roman" pitchFamily="18" charset="0"/>
                <a:cs typeface="Times New Roman" pitchFamily="18" charset="0"/>
              </a:rPr>
              <a:t>,</a:t>
            </a:r>
          </a:p>
          <a:p>
            <a:pPr algn="ctr">
              <a:lnSpc>
                <a:spcPct val="90000"/>
              </a:lnSpc>
            </a:pPr>
            <a:r>
              <a:rPr lang="sk-SK" sz="3600" dirty="0">
                <a:solidFill>
                  <a:srgbClr val="1F497D">
                    <a:lumMod val="40000"/>
                    <a:lumOff val="60000"/>
                  </a:srgbClr>
                </a:solidFill>
                <a:latin typeface="Times New Roman" pitchFamily="18" charset="0"/>
                <a:cs typeface="Times New Roman" pitchFamily="18" charset="0"/>
              </a:rPr>
              <a:t>ich </a:t>
            </a:r>
            <a:r>
              <a:rPr lang="sk-SK" sz="3600" dirty="0">
                <a:solidFill>
                  <a:prstClr val="white"/>
                </a:solidFill>
                <a:latin typeface="Times New Roman" pitchFamily="18" charset="0"/>
                <a:cs typeface="Times New Roman" pitchFamily="18" charset="0"/>
              </a:rPr>
              <a:t>porovnávanie</a:t>
            </a:r>
            <a:r>
              <a:rPr lang="sk-SK" sz="3600" dirty="0">
                <a:solidFill>
                  <a:srgbClr val="1F497D">
                    <a:lumMod val="40000"/>
                    <a:lumOff val="60000"/>
                  </a:srgbClr>
                </a:solidFill>
                <a:latin typeface="Times New Roman" pitchFamily="18" charset="0"/>
                <a:cs typeface="Times New Roman" pitchFamily="18" charset="0"/>
              </a:rPr>
              <a:t> a </a:t>
            </a:r>
            <a:r>
              <a:rPr lang="sk-SK" sz="3600" dirty="0">
                <a:solidFill>
                  <a:prstClr val="white"/>
                </a:solidFill>
                <a:latin typeface="Times New Roman" pitchFamily="18" charset="0"/>
                <a:cs typeface="Times New Roman" pitchFamily="18" charset="0"/>
              </a:rPr>
              <a:t>indexovanie</a:t>
            </a:r>
          </a:p>
        </p:txBody>
      </p:sp>
      <p:sp>
        <p:nvSpPr>
          <p:cNvPr id="11" name="Zástupný symbol dátumu 3"/>
          <p:cNvSpPr>
            <a:spLocks noGrp="1"/>
          </p:cNvSpPr>
          <p:nvPr>
            <p:ph type="dt" sz="quarter" idx="10"/>
          </p:nvPr>
        </p:nvSpPr>
        <p:spPr>
          <a:xfrm>
            <a:off x="1" y="0"/>
            <a:ext cx="2843808" cy="548680"/>
          </a:xfrm>
          <a:noFill/>
        </p:spPr>
        <p:txBody>
          <a:bodyPr/>
          <a:lstStyle/>
          <a:p>
            <a:r>
              <a:rPr lang="sk-SK" sz="1800" b="1" dirty="0" smtClean="0">
                <a:solidFill>
                  <a:schemeClr val="tx1"/>
                </a:solidFill>
              </a:rPr>
              <a:t>Ján </a:t>
            </a:r>
            <a:r>
              <a:rPr lang="sk-SK" sz="1800" b="1" dirty="0" err="1" smtClean="0">
                <a:solidFill>
                  <a:schemeClr val="tx1"/>
                </a:solidFill>
              </a:rPr>
              <a:t>Súkeník</a:t>
            </a:r>
            <a:r>
              <a:rPr lang="sk-SK" sz="1800" b="1" dirty="0" smtClean="0">
                <a:solidFill>
                  <a:schemeClr val="tx1"/>
                </a:solidFill>
              </a:rPr>
              <a:t>, Peter Lacko</a:t>
            </a:r>
            <a:endParaRPr lang="en-US" sz="1800" b="1" dirty="0" smtClean="0">
              <a:solidFill>
                <a:schemeClr val="tx1"/>
              </a:solidFill>
              <a:latin typeface="Arial" pitchFamily="34" charset="0"/>
            </a:endParaRPr>
          </a:p>
        </p:txBody>
      </p:sp>
    </p:spTree>
    <p:extLst>
      <p:ext uri="{BB962C8B-B14F-4D97-AF65-F5344CB8AC3E}">
        <p14:creationId xmlns:p14="http://schemas.microsoft.com/office/powerpoint/2010/main" val="25631873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WIKT\2012\prezentacie\foto\smolenice18.jpg"/>
          <p:cNvPicPr>
            <a:picLocks noChangeAspect="1" noChangeArrowheads="1"/>
          </p:cNvPicPr>
          <p:nvPr/>
        </p:nvPicPr>
        <p:blipFill>
          <a:blip r:embed="rId2" cstate="print">
            <a:duotone>
              <a:prstClr val="black"/>
              <a:srgbClr val="DEECAC">
                <a:tint val="45000"/>
                <a:satMod val="400000"/>
              </a:srgbClr>
            </a:duotone>
          </a:blip>
          <a:srcRect/>
          <a:stretch>
            <a:fillRect/>
          </a:stretch>
        </p:blipFill>
        <p:spPr bwMode="auto">
          <a:xfrm>
            <a:off x="0" y="0"/>
            <a:ext cx="10175072" cy="6858000"/>
          </a:xfrm>
          <a:prstGeom prst="rect">
            <a:avLst/>
          </a:prstGeom>
          <a:ln>
            <a:noFill/>
          </a:ln>
          <a:effectLst>
            <a:outerShdw blurRad="292100" dist="139700" dir="2700000" algn="tl" rotWithShape="0">
              <a:srgbClr val="333333">
                <a:alpha val="65000"/>
              </a:srgbClr>
            </a:outerShdw>
          </a:effectLst>
        </p:spPr>
      </p:pic>
      <p:sp>
        <p:nvSpPr>
          <p:cNvPr id="2" name="Nadpis 1"/>
          <p:cNvSpPr>
            <a:spLocks noGrp="1"/>
          </p:cNvSpPr>
          <p:nvPr>
            <p:ph type="ctrTitle"/>
          </p:nvPr>
        </p:nvSpPr>
        <p:spPr>
          <a:xfrm>
            <a:off x="827584" y="980728"/>
            <a:ext cx="7848872" cy="4824536"/>
          </a:xfrm>
        </p:spPr>
        <p:txBody>
          <a:bodyPr>
            <a:normAutofit/>
          </a:bodyPr>
          <a:lstStyle/>
          <a:p>
            <a:pPr algn="l"/>
            <a:r>
              <a:rPr lang="en-US" b="1" dirty="0" smtClean="0">
                <a:solidFill>
                  <a:schemeClr val="bg1"/>
                </a:solidFill>
              </a:rPr>
              <a:t>Martin </a:t>
            </a:r>
            <a:r>
              <a:rPr lang="en-US" b="1" dirty="0" err="1" smtClean="0">
                <a:solidFill>
                  <a:schemeClr val="bg1"/>
                </a:solidFill>
              </a:rPr>
              <a:t>Šeleng</a:t>
            </a:r>
            <a:r>
              <a:rPr lang="en-US" b="1" dirty="0" smtClean="0">
                <a:solidFill>
                  <a:schemeClr val="bg1"/>
                </a:solidFill>
              </a:rPr>
              <a:t> a </a:t>
            </a:r>
            <a:r>
              <a:rPr lang="en-US" b="1" dirty="0" err="1" smtClean="0">
                <a:solidFill>
                  <a:schemeClr val="bg1"/>
                </a:solidFill>
              </a:rPr>
              <a:t>Ladislav</a:t>
            </a:r>
            <a:r>
              <a:rPr lang="en-US" b="1" dirty="0" smtClean="0">
                <a:solidFill>
                  <a:schemeClr val="bg1"/>
                </a:solidFill>
              </a:rPr>
              <a:t> </a:t>
            </a:r>
            <a:r>
              <a:rPr lang="en-US" b="1" dirty="0" err="1" smtClean="0">
                <a:solidFill>
                  <a:schemeClr val="bg1"/>
                </a:solidFill>
              </a:rPr>
              <a:t>Hluchý</a:t>
            </a:r>
            <a:r>
              <a:rPr lang="sk-SK" dirty="0" smtClean="0"/>
              <a:t/>
            </a:r>
            <a:br>
              <a:rPr lang="sk-SK" dirty="0" smtClean="0"/>
            </a:br>
            <a:r>
              <a:rPr lang="sk-SK" dirty="0" smtClean="0"/>
              <a:t/>
            </a:r>
            <a:br>
              <a:rPr lang="sk-SK" dirty="0" smtClean="0"/>
            </a:br>
            <a:r>
              <a:rPr lang="sk-SK" dirty="0" smtClean="0"/>
              <a:t/>
            </a:r>
            <a:br>
              <a:rPr lang="sk-SK" dirty="0" smtClean="0"/>
            </a:br>
            <a:r>
              <a:rPr lang="en-US" dirty="0" err="1" smtClean="0">
                <a:solidFill>
                  <a:schemeClr val="bg1"/>
                </a:solidFill>
              </a:rPr>
              <a:t>Usporiadanie</a:t>
            </a:r>
            <a:r>
              <a:rPr lang="en-US" dirty="0" smtClean="0">
                <a:solidFill>
                  <a:schemeClr val="bg1"/>
                </a:solidFill>
              </a:rPr>
              <a:t> </a:t>
            </a:r>
            <a:r>
              <a:rPr lang="en-US" dirty="0" err="1" smtClean="0">
                <a:solidFill>
                  <a:schemeClr val="bg1"/>
                </a:solidFill>
              </a:rPr>
              <a:t>dokumentov</a:t>
            </a:r>
            <a:r>
              <a:rPr lang="en-US" dirty="0" smtClean="0">
                <a:solidFill>
                  <a:schemeClr val="bg1"/>
                </a:solidFill>
              </a:rPr>
              <a:t> </a:t>
            </a:r>
            <a:r>
              <a:rPr lang="en-US" dirty="0" err="1" smtClean="0">
                <a:solidFill>
                  <a:schemeClr val="bg1"/>
                </a:solidFill>
              </a:rPr>
              <a:t>podľa</a:t>
            </a:r>
            <a:r>
              <a:rPr lang="en-US" dirty="0" smtClean="0">
                <a:solidFill>
                  <a:schemeClr val="bg1"/>
                </a:solidFill>
              </a:rPr>
              <a:t> </a:t>
            </a:r>
            <a:r>
              <a:rPr lang="en-US" dirty="0" err="1" smtClean="0">
                <a:solidFill>
                  <a:schemeClr val="bg1"/>
                </a:solidFill>
              </a:rPr>
              <a:t>relevancie</a:t>
            </a:r>
            <a:r>
              <a:rPr lang="en-US" dirty="0" smtClean="0">
                <a:solidFill>
                  <a:schemeClr val="bg1"/>
                </a:solidFill>
              </a:rPr>
              <a:t> k </a:t>
            </a:r>
            <a:r>
              <a:rPr lang="en-US" dirty="0" err="1" smtClean="0">
                <a:solidFill>
                  <a:schemeClr val="bg1"/>
                </a:solidFill>
              </a:rPr>
              <a:t>dopytom</a:t>
            </a:r>
            <a:r>
              <a:rPr lang="en-US" dirty="0" smtClean="0">
                <a:solidFill>
                  <a:schemeClr val="bg1"/>
                </a:solidFill>
              </a:rPr>
              <a:t> </a:t>
            </a:r>
            <a:r>
              <a:rPr lang="en-US" dirty="0" err="1" smtClean="0">
                <a:solidFill>
                  <a:schemeClr val="bg1"/>
                </a:solidFill>
              </a:rPr>
              <a:t>na</a:t>
            </a:r>
            <a:r>
              <a:rPr lang="en-US" dirty="0" smtClean="0">
                <a:solidFill>
                  <a:schemeClr val="bg1"/>
                </a:solidFill>
              </a:rPr>
              <a:t> </a:t>
            </a:r>
            <a:r>
              <a:rPr lang="en-US" dirty="0" err="1" smtClean="0">
                <a:solidFill>
                  <a:schemeClr val="bg1"/>
                </a:solidFill>
              </a:rPr>
              <a:t>základe</a:t>
            </a:r>
            <a:r>
              <a:rPr lang="en-US" dirty="0" smtClean="0">
                <a:solidFill>
                  <a:schemeClr val="bg1"/>
                </a:solidFill>
              </a:rPr>
              <a:t> </a:t>
            </a:r>
            <a:r>
              <a:rPr lang="en-US" dirty="0" err="1" smtClean="0">
                <a:solidFill>
                  <a:schemeClr val="bg1"/>
                </a:solidFill>
              </a:rPr>
              <a:t>analýzy</a:t>
            </a:r>
            <a:r>
              <a:rPr lang="en-US" dirty="0" smtClean="0">
                <a:solidFill>
                  <a:schemeClr val="bg1"/>
                </a:solidFill>
              </a:rPr>
              <a:t> </a:t>
            </a:r>
            <a:r>
              <a:rPr lang="en-US" dirty="0" err="1" smtClean="0">
                <a:solidFill>
                  <a:schemeClr val="bg1"/>
                </a:solidFill>
              </a:rPr>
              <a:t>prepojení</a:t>
            </a:r>
            <a:r>
              <a:rPr lang="en-US" dirty="0" smtClean="0">
                <a:solidFill>
                  <a:schemeClr val="bg1"/>
                </a:solidFill>
              </a:rPr>
              <a:t> </a:t>
            </a:r>
            <a:r>
              <a:rPr lang="en-US" dirty="0" err="1" smtClean="0">
                <a:solidFill>
                  <a:schemeClr val="bg1"/>
                </a:solidFill>
              </a:rPr>
              <a:t>medzi</a:t>
            </a:r>
            <a:r>
              <a:rPr lang="en-US" dirty="0" smtClean="0">
                <a:solidFill>
                  <a:schemeClr val="bg1"/>
                </a:solidFill>
              </a:rPr>
              <a:t> </a:t>
            </a:r>
            <a:r>
              <a:rPr lang="en-US" dirty="0" err="1" smtClean="0">
                <a:solidFill>
                  <a:schemeClr val="bg1"/>
                </a:solidFill>
              </a:rPr>
              <a:t>nimi</a:t>
            </a:r>
            <a:endParaRPr lang="sk-SK" dirty="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0825" y="188913"/>
            <a:ext cx="7416800" cy="490537"/>
          </a:xfrm>
        </p:spPr>
        <p:txBody>
          <a:bodyPr/>
          <a:lstStyle/>
          <a:p>
            <a:pPr>
              <a:defRPr/>
            </a:pPr>
            <a:r>
              <a:rPr lang="sk-SK" dirty="0" smtClean="0"/>
              <a:t>Usporiadanie dokumentov podľa relevancie k dopytom na základe analýzy prepojení medzi nimi</a:t>
            </a:r>
            <a:endParaRPr lang="sk-SK" dirty="0"/>
          </a:p>
        </p:txBody>
      </p:sp>
      <p:sp>
        <p:nvSpPr>
          <p:cNvPr id="10243" name="Zástupný symbol obsahu 2"/>
          <p:cNvSpPr>
            <a:spLocks noGrp="1"/>
          </p:cNvSpPr>
          <p:nvPr>
            <p:ph idx="1"/>
          </p:nvPr>
        </p:nvSpPr>
        <p:spPr>
          <a:xfrm>
            <a:off x="34925" y="981075"/>
            <a:ext cx="4754563" cy="5145088"/>
          </a:xfrm>
        </p:spPr>
        <p:txBody>
          <a:bodyPr/>
          <a:lstStyle/>
          <a:p>
            <a:pPr>
              <a:defRPr/>
            </a:pPr>
            <a:r>
              <a:rPr lang="sk-SK" sz="1800" b="1" dirty="0" smtClean="0"/>
              <a:t>Algoritmus </a:t>
            </a:r>
            <a:r>
              <a:rPr lang="sk-SK" sz="1800" b="1" dirty="0" err="1" smtClean="0"/>
              <a:t>PageRank</a:t>
            </a:r>
            <a:endParaRPr lang="sk-SK" sz="1800" b="1" dirty="0" smtClean="0"/>
          </a:p>
          <a:p>
            <a:pPr lvl="1">
              <a:defRPr/>
            </a:pPr>
            <a:r>
              <a:rPr lang="sk-SK" sz="1600" dirty="0" smtClean="0">
                <a:solidFill>
                  <a:schemeClr val="tx1"/>
                </a:solidFill>
                <a:ea typeface="+mn-ea"/>
                <a:cs typeface="+mn-cs"/>
              </a:rPr>
              <a:t>hlavnou výhodou je, že sa počíta </a:t>
            </a:r>
            <a:r>
              <a:rPr lang="sk-SK" sz="1600" dirty="0" err="1" smtClean="0">
                <a:solidFill>
                  <a:schemeClr val="tx1"/>
                </a:solidFill>
                <a:ea typeface="+mn-ea"/>
                <a:cs typeface="+mn-cs"/>
              </a:rPr>
              <a:t>off-line</a:t>
            </a:r>
            <a:r>
              <a:rPr lang="sk-SK" sz="1600" dirty="0" smtClean="0">
                <a:solidFill>
                  <a:schemeClr val="tx1"/>
                </a:solidFill>
                <a:ea typeface="+mn-ea"/>
                <a:cs typeface="+mn-cs"/>
              </a:rPr>
              <a:t>,</a:t>
            </a:r>
          </a:p>
          <a:p>
            <a:pPr lvl="1">
              <a:defRPr/>
            </a:pPr>
            <a:r>
              <a:rPr lang="sk-SK" sz="1600" dirty="0" smtClean="0">
                <a:solidFill>
                  <a:schemeClr val="tx1"/>
                </a:solidFill>
                <a:ea typeface="+mn-ea"/>
                <a:cs typeface="+mn-cs"/>
              </a:rPr>
              <a:t>nekonvergovanie v prípade neexistujúcich prepojení z koncového uzla grafu,</a:t>
            </a:r>
          </a:p>
          <a:p>
            <a:pPr lvl="1">
              <a:defRPr/>
            </a:pPr>
            <a:r>
              <a:rPr lang="sk-SK" sz="1600" dirty="0" smtClean="0">
                <a:solidFill>
                  <a:schemeClr val="tx1"/>
                </a:solidFill>
                <a:ea typeface="+mn-ea"/>
                <a:cs typeface="+mn-cs"/>
              </a:rPr>
              <a:t>„</a:t>
            </a:r>
            <a:r>
              <a:rPr lang="sk-SK" sz="1600" dirty="0" err="1" smtClean="0">
                <a:solidFill>
                  <a:schemeClr val="tx1"/>
                </a:solidFill>
                <a:ea typeface="+mn-ea"/>
                <a:cs typeface="+mn-cs"/>
              </a:rPr>
              <a:t>Link</a:t>
            </a:r>
            <a:r>
              <a:rPr lang="sk-SK" sz="1600" dirty="0" smtClean="0">
                <a:solidFill>
                  <a:schemeClr val="tx1"/>
                </a:solidFill>
                <a:ea typeface="+mn-ea"/>
                <a:cs typeface="+mn-cs"/>
              </a:rPr>
              <a:t> </a:t>
            </a:r>
            <a:r>
              <a:rPr lang="sk-SK" sz="1600" dirty="0" err="1" smtClean="0">
                <a:solidFill>
                  <a:schemeClr val="tx1"/>
                </a:solidFill>
                <a:ea typeface="+mn-ea"/>
                <a:cs typeface="+mn-cs"/>
              </a:rPr>
              <a:t>spamming</a:t>
            </a:r>
            <a:r>
              <a:rPr lang="sk-SK" sz="1600" dirty="0" smtClean="0">
                <a:solidFill>
                  <a:schemeClr val="tx1"/>
                </a:solidFill>
                <a:ea typeface="+mn-ea"/>
                <a:cs typeface="+mn-cs"/>
              </a:rPr>
              <a:t>“ </a:t>
            </a:r>
            <a:r>
              <a:rPr lang="en-US" sz="1600" dirty="0" smtClean="0">
                <a:solidFill>
                  <a:schemeClr val="tx1"/>
                </a:solidFill>
                <a:ea typeface="+mn-ea"/>
                <a:cs typeface="+mn-cs"/>
              </a:rPr>
              <a:t>- r</a:t>
            </a:r>
            <a:r>
              <a:rPr lang="sk-SK" sz="1600" dirty="0" err="1" smtClean="0">
                <a:solidFill>
                  <a:schemeClr val="tx1"/>
                </a:solidFill>
                <a:ea typeface="+mn-ea"/>
                <a:cs typeface="+mn-cs"/>
              </a:rPr>
              <a:t>iešením</a:t>
            </a:r>
            <a:r>
              <a:rPr lang="sk-SK" sz="1600" dirty="0" smtClean="0">
                <a:solidFill>
                  <a:schemeClr val="tx1"/>
                </a:solidFill>
                <a:ea typeface="+mn-ea"/>
                <a:cs typeface="+mn-cs"/>
              </a:rPr>
              <a:t> je algoritmus </a:t>
            </a:r>
            <a:r>
              <a:rPr lang="sk-SK" sz="1600" dirty="0" err="1" smtClean="0">
                <a:solidFill>
                  <a:schemeClr val="tx1"/>
                </a:solidFill>
                <a:ea typeface="+mn-ea"/>
                <a:cs typeface="+mn-cs"/>
              </a:rPr>
              <a:t>TrustRank</a:t>
            </a:r>
            <a:r>
              <a:rPr lang="sk-SK" sz="1600" dirty="0" smtClean="0">
                <a:solidFill>
                  <a:schemeClr val="tx1"/>
                </a:solidFill>
                <a:ea typeface="+mn-ea"/>
                <a:cs typeface="+mn-cs"/>
              </a:rPr>
              <a:t>,</a:t>
            </a:r>
          </a:p>
          <a:p>
            <a:pPr lvl="1">
              <a:defRPr/>
            </a:pPr>
            <a:r>
              <a:rPr lang="sk-SK" sz="1600" dirty="0" err="1" smtClean="0">
                <a:solidFill>
                  <a:schemeClr val="tx1"/>
                </a:solidFill>
                <a:ea typeface="+mn-ea"/>
                <a:cs typeface="+mn-cs"/>
              </a:rPr>
              <a:t>PageRank</a:t>
            </a:r>
            <a:r>
              <a:rPr lang="sk-SK" sz="1600" dirty="0" smtClean="0">
                <a:solidFill>
                  <a:schemeClr val="tx1"/>
                </a:solidFill>
                <a:ea typeface="+mn-ea"/>
                <a:cs typeface="+mn-cs"/>
              </a:rPr>
              <a:t> </a:t>
            </a:r>
            <a:r>
              <a:rPr lang="sk-SK" sz="1600" dirty="0" err="1" smtClean="0">
                <a:solidFill>
                  <a:schemeClr val="tx1"/>
                </a:solidFill>
                <a:ea typeface="+mn-ea"/>
                <a:cs typeface="+mn-cs"/>
              </a:rPr>
              <a:t>počita</a:t>
            </a:r>
            <a:r>
              <a:rPr lang="sk-SK" sz="1600" dirty="0" smtClean="0">
                <a:solidFill>
                  <a:schemeClr val="tx1"/>
                </a:solidFill>
                <a:ea typeface="+mn-ea"/>
                <a:cs typeface="+mn-cs"/>
              </a:rPr>
              <a:t> iba hodnoty „</a:t>
            </a:r>
            <a:r>
              <a:rPr lang="sk-SK" sz="1600" dirty="0" err="1" smtClean="0">
                <a:solidFill>
                  <a:schemeClr val="tx1"/>
                </a:solidFill>
                <a:ea typeface="+mn-ea"/>
                <a:cs typeface="+mn-cs"/>
              </a:rPr>
              <a:t>authorities</a:t>
            </a:r>
            <a:r>
              <a:rPr lang="sk-SK" sz="1600" dirty="0" smtClean="0">
                <a:solidFill>
                  <a:schemeClr val="tx1"/>
                </a:solidFill>
                <a:ea typeface="+mn-ea"/>
                <a:cs typeface="+mn-cs"/>
              </a:rPr>
              <a:t>“</a:t>
            </a:r>
            <a:r>
              <a:rPr lang="en-US" sz="1600" dirty="0" smtClean="0">
                <a:solidFill>
                  <a:schemeClr val="tx1"/>
                </a:solidFill>
                <a:ea typeface="+mn-ea"/>
                <a:cs typeface="+mn-cs"/>
              </a:rPr>
              <a:t>.</a:t>
            </a:r>
          </a:p>
          <a:p>
            <a:pPr>
              <a:defRPr/>
            </a:pPr>
            <a:r>
              <a:rPr lang="sk-SK" sz="1800" b="1" dirty="0" smtClean="0"/>
              <a:t>Algoritmus SALSA</a:t>
            </a:r>
          </a:p>
          <a:p>
            <a:pPr lvl="1">
              <a:defRPr/>
            </a:pPr>
            <a:r>
              <a:rPr lang="sk-SK" sz="1600" dirty="0" smtClean="0">
                <a:solidFill>
                  <a:schemeClr val="tx1"/>
                </a:solidFill>
                <a:ea typeface="+mn-ea"/>
                <a:cs typeface="+mn-cs"/>
              </a:rPr>
              <a:t>s TKC efektom sa dokáže lepšie </a:t>
            </a:r>
            <a:r>
              <a:rPr lang="sk-SK" sz="1600" dirty="0" err="1" smtClean="0">
                <a:solidFill>
                  <a:schemeClr val="tx1"/>
                </a:solidFill>
                <a:ea typeface="+mn-ea"/>
                <a:cs typeface="+mn-cs"/>
              </a:rPr>
              <a:t>vysporiadať</a:t>
            </a:r>
            <a:r>
              <a:rPr lang="sk-SK" sz="1600" dirty="0" smtClean="0">
                <a:solidFill>
                  <a:schemeClr val="tx1"/>
                </a:solidFill>
                <a:ea typeface="+mn-ea"/>
                <a:cs typeface="+mn-cs"/>
              </a:rPr>
              <a:t>,</a:t>
            </a:r>
          </a:p>
          <a:p>
            <a:pPr lvl="1">
              <a:defRPr/>
            </a:pPr>
            <a:r>
              <a:rPr lang="sk-SK" sz="1600" dirty="0" smtClean="0">
                <a:solidFill>
                  <a:schemeClr val="tx1"/>
                </a:solidFill>
                <a:ea typeface="+mn-ea"/>
                <a:cs typeface="+mn-cs"/>
              </a:rPr>
              <a:t>HITS v podstate závisí iba od množiny „hub“ avšak, algoritmus SALSA od oboch množín „</a:t>
            </a:r>
            <a:r>
              <a:rPr lang="sk-SK" sz="1600" dirty="0" err="1" smtClean="0">
                <a:solidFill>
                  <a:schemeClr val="tx1"/>
                </a:solidFill>
                <a:ea typeface="+mn-ea"/>
                <a:cs typeface="+mn-cs"/>
              </a:rPr>
              <a:t>authority</a:t>
            </a:r>
            <a:r>
              <a:rPr lang="sk-SK" sz="1600" dirty="0" smtClean="0">
                <a:solidFill>
                  <a:schemeClr val="tx1"/>
                </a:solidFill>
                <a:ea typeface="+mn-ea"/>
                <a:cs typeface="+mn-cs"/>
              </a:rPr>
              <a:t>“ aj „hub“,</a:t>
            </a:r>
          </a:p>
          <a:p>
            <a:pPr lvl="1">
              <a:defRPr/>
            </a:pPr>
            <a:r>
              <a:rPr lang="sk-SK" sz="1600" dirty="0" smtClean="0">
                <a:solidFill>
                  <a:schemeClr val="tx1"/>
                </a:solidFill>
                <a:ea typeface="+mn-ea"/>
                <a:cs typeface="+mn-cs"/>
              </a:rPr>
              <a:t>lepšie filtruje webový spam ako HITS, ale nie tak dobre ako </a:t>
            </a:r>
            <a:r>
              <a:rPr lang="sk-SK" sz="1600" dirty="0" err="1" smtClean="0">
                <a:solidFill>
                  <a:schemeClr val="tx1"/>
                </a:solidFill>
                <a:ea typeface="+mn-ea"/>
                <a:cs typeface="+mn-cs"/>
              </a:rPr>
              <a:t>PageRank</a:t>
            </a:r>
            <a:r>
              <a:rPr lang="sk-SK" sz="1600" dirty="0" smtClean="0">
                <a:solidFill>
                  <a:schemeClr val="tx1"/>
                </a:solidFill>
                <a:ea typeface="+mn-ea"/>
                <a:cs typeface="+mn-cs"/>
              </a:rPr>
              <a:t>.</a:t>
            </a:r>
          </a:p>
          <a:p>
            <a:pPr>
              <a:defRPr/>
            </a:pPr>
            <a:endParaRPr lang="sk-SK" dirty="0" smtClean="0"/>
          </a:p>
        </p:txBody>
      </p:sp>
      <p:sp>
        <p:nvSpPr>
          <p:cNvPr id="3076" name="Zástupný symbol čísla snímky 5"/>
          <p:cNvSpPr>
            <a:spLocks noGrp="1"/>
          </p:cNvSpPr>
          <p:nvPr>
            <p:ph type="sldNum" sz="quarter" idx="12"/>
          </p:nvPr>
        </p:nvSpPr>
        <p:spPr>
          <a:noFill/>
        </p:spPr>
        <p:txBody>
          <a:bodyPr/>
          <a:lstStyle/>
          <a:p>
            <a:fld id="{411B42C5-199F-486D-BD97-AD698BBCFC80}" type="slidenum">
              <a:rPr lang="en-US" smtClean="0">
                <a:solidFill>
                  <a:srgbClr val="000000"/>
                </a:solidFill>
              </a:rPr>
              <a:pPr/>
              <a:t>34</a:t>
            </a:fld>
            <a:endParaRPr lang="en-US" smtClean="0">
              <a:solidFill>
                <a:srgbClr val="000000"/>
              </a:solidFill>
            </a:endParaRPr>
          </a:p>
        </p:txBody>
      </p:sp>
      <p:sp>
        <p:nvSpPr>
          <p:cNvPr id="8" name="Zástupný symbol obsahu 2"/>
          <p:cNvSpPr txBox="1">
            <a:spLocks/>
          </p:cNvSpPr>
          <p:nvPr/>
        </p:nvSpPr>
        <p:spPr bwMode="auto">
          <a:xfrm>
            <a:off x="4354513" y="981075"/>
            <a:ext cx="4754562" cy="5145088"/>
          </a:xfrm>
          <a:prstGeom prst="rect">
            <a:avLst/>
          </a:prstGeom>
          <a:noFill/>
          <a:ln w="9525">
            <a:noFill/>
            <a:miter lim="800000"/>
            <a:headEnd/>
            <a:tailEnd/>
          </a:ln>
        </p:spPr>
        <p:txBody>
          <a:bodyPr/>
          <a:lstStyle/>
          <a:p>
            <a:pPr marL="254000" indent="-254000" eaLnBrk="0" fontAlgn="base" hangingPunct="0">
              <a:spcBef>
                <a:spcPct val="20000"/>
              </a:spcBef>
              <a:spcAft>
                <a:spcPct val="0"/>
              </a:spcAft>
              <a:buClr>
                <a:srgbClr val="0066CC"/>
              </a:buClr>
              <a:buFontTx/>
              <a:buChar char="•"/>
              <a:defRPr/>
            </a:pPr>
            <a:r>
              <a:rPr lang="sk-SK" b="1" kern="0" dirty="0">
                <a:solidFill>
                  <a:srgbClr val="000000"/>
                </a:solidFill>
              </a:rPr>
              <a:t>Algoritmus </a:t>
            </a:r>
            <a:r>
              <a:rPr lang="sk-SK" b="1" dirty="0">
                <a:solidFill>
                  <a:srgbClr val="000000"/>
                </a:solidFill>
              </a:rPr>
              <a:t>HITS</a:t>
            </a:r>
            <a:endParaRPr lang="sk-SK" b="1" kern="0" dirty="0">
              <a:solidFill>
                <a:srgbClr val="000000"/>
              </a:solidFill>
            </a:endParaRPr>
          </a:p>
          <a:p>
            <a:pPr marL="719138" lvl="1" indent="-285750" eaLnBrk="0" fontAlgn="base" hangingPunct="0">
              <a:spcBef>
                <a:spcPct val="20000"/>
              </a:spcBef>
              <a:spcAft>
                <a:spcPct val="0"/>
              </a:spcAft>
              <a:buFontTx/>
              <a:buChar char="–"/>
              <a:defRPr/>
            </a:pPr>
            <a:r>
              <a:rPr lang="sk-SK" sz="1600" b="1" kern="0" dirty="0">
                <a:solidFill>
                  <a:srgbClr val="000000"/>
                </a:solidFill>
              </a:rPr>
              <a:t>výhodou je, že sa počíta iba nad dokumentmi vrátenými na dopyt,</a:t>
            </a:r>
          </a:p>
          <a:p>
            <a:pPr marL="719138" lvl="1" indent="-285750" eaLnBrk="0" fontAlgn="base" hangingPunct="0">
              <a:spcBef>
                <a:spcPct val="20000"/>
              </a:spcBef>
              <a:spcAft>
                <a:spcPct val="0"/>
              </a:spcAft>
              <a:buFontTx/>
              <a:buChar char="–"/>
              <a:defRPr/>
            </a:pPr>
            <a:r>
              <a:rPr lang="sk-SK" sz="1600" b="1" kern="0" dirty="0">
                <a:solidFill>
                  <a:srgbClr val="000000"/>
                </a:solidFill>
              </a:rPr>
              <a:t>nevýhodou je zasa časová náročnosť na spracovanie dopytu, nakoľko výpočet relevancie je prevádzaný v čase dopytu,</a:t>
            </a:r>
          </a:p>
          <a:p>
            <a:pPr marL="719138" lvl="1" indent="-285750" eaLnBrk="0" fontAlgn="base" hangingPunct="0">
              <a:spcBef>
                <a:spcPct val="20000"/>
              </a:spcBef>
              <a:spcAft>
                <a:spcPct val="0"/>
              </a:spcAft>
              <a:buFontTx/>
              <a:buChar char="–"/>
              <a:defRPr/>
            </a:pPr>
            <a:r>
              <a:rPr lang="sk-SK" sz="1600" b="1" kern="0" dirty="0">
                <a:solidFill>
                  <a:srgbClr val="000000"/>
                </a:solidFill>
              </a:rPr>
              <a:t>dokument môže obsahovať mnoho „identických“ liniek na ten istý dokument na rôznych hostiteľoch</a:t>
            </a:r>
            <a:r>
              <a:rPr lang="en-US" sz="1600" b="1" kern="0" dirty="0">
                <a:solidFill>
                  <a:srgbClr val="000000"/>
                </a:solidFill>
              </a:rPr>
              <a:t>,</a:t>
            </a:r>
            <a:endParaRPr lang="sk-SK" sz="1600" b="1" kern="0" dirty="0">
              <a:solidFill>
                <a:srgbClr val="000000"/>
              </a:solidFill>
            </a:endParaRPr>
          </a:p>
          <a:p>
            <a:pPr marL="719138" lvl="1" indent="-285750" eaLnBrk="0" fontAlgn="base" hangingPunct="0">
              <a:spcBef>
                <a:spcPct val="20000"/>
              </a:spcBef>
              <a:spcAft>
                <a:spcPct val="0"/>
              </a:spcAft>
              <a:buFontTx/>
              <a:buChar char="–"/>
              <a:defRPr/>
            </a:pPr>
            <a:r>
              <a:rPr lang="sk-SK" sz="1600" b="1" kern="0" dirty="0">
                <a:solidFill>
                  <a:srgbClr val="000000"/>
                </a:solidFill>
              </a:rPr>
              <a:t>prepojenia sú generované automaticky,</a:t>
            </a:r>
            <a:endParaRPr lang="en-US" sz="1600" b="1" kern="0" dirty="0">
              <a:solidFill>
                <a:srgbClr val="000000"/>
              </a:solidFill>
            </a:endParaRPr>
          </a:p>
          <a:p>
            <a:pPr marL="719138" lvl="1" indent="-285750" eaLnBrk="0" fontAlgn="base" hangingPunct="0">
              <a:spcBef>
                <a:spcPct val="20000"/>
              </a:spcBef>
              <a:spcAft>
                <a:spcPct val="0"/>
              </a:spcAft>
              <a:buFontTx/>
              <a:buChar char="–"/>
              <a:defRPr/>
            </a:pPr>
            <a:r>
              <a:rPr lang="sk-SK" sz="1600" b="1" dirty="0">
                <a:solidFill>
                  <a:srgbClr val="000000"/>
                </a:solidFill>
              </a:rPr>
              <a:t>ak nie je graf súvislý, algoritmus HITS nemusí konvergovať ku konkrétnemu riešeniu</a:t>
            </a:r>
            <a:r>
              <a:rPr lang="en-US" sz="1600" b="1" dirty="0">
                <a:solidFill>
                  <a:srgbClr val="000000"/>
                </a:solidFill>
              </a:rPr>
              <a:t>,</a:t>
            </a:r>
          </a:p>
          <a:p>
            <a:pPr marL="719138" lvl="1" indent="-285750" eaLnBrk="0" fontAlgn="base" hangingPunct="0">
              <a:spcBef>
                <a:spcPct val="20000"/>
              </a:spcBef>
              <a:spcAft>
                <a:spcPct val="0"/>
              </a:spcAft>
              <a:buFontTx/>
              <a:buChar char="–"/>
              <a:defRPr/>
            </a:pPr>
            <a:r>
              <a:rPr lang="sk-SK" sz="1600" b="1" dirty="0">
                <a:solidFill>
                  <a:srgbClr val="000000"/>
                </a:solidFill>
              </a:rPr>
              <a:t>vie sa </a:t>
            </a:r>
            <a:r>
              <a:rPr lang="sk-SK" sz="1600" b="1" dirty="0" err="1">
                <a:solidFill>
                  <a:srgbClr val="000000"/>
                </a:solidFill>
              </a:rPr>
              <a:t>vysporiadať</a:t>
            </a:r>
            <a:r>
              <a:rPr lang="sk-SK" sz="1600" b="1" dirty="0">
                <a:solidFill>
                  <a:srgbClr val="000000"/>
                </a:solidFill>
              </a:rPr>
              <a:t> s </a:t>
            </a:r>
            <a:r>
              <a:rPr lang="sk-SK" sz="1600" b="1" dirty="0" err="1">
                <a:solidFill>
                  <a:srgbClr val="000000"/>
                </a:solidFill>
              </a:rPr>
              <a:t>link</a:t>
            </a:r>
            <a:r>
              <a:rPr lang="sk-SK" sz="1600" b="1" dirty="0">
                <a:solidFill>
                  <a:srgbClr val="000000"/>
                </a:solidFill>
              </a:rPr>
              <a:t> </a:t>
            </a:r>
            <a:r>
              <a:rPr lang="sk-SK" sz="1600" b="1" dirty="0" err="1">
                <a:solidFill>
                  <a:srgbClr val="000000"/>
                </a:solidFill>
              </a:rPr>
              <a:t>spammingom</a:t>
            </a:r>
            <a:r>
              <a:rPr lang="sk-SK" sz="1600" b="1" dirty="0">
                <a:solidFill>
                  <a:srgbClr val="000000"/>
                </a:solidFill>
              </a:rPr>
              <a:t> (nie až tak dobre ako </a:t>
            </a:r>
            <a:r>
              <a:rPr lang="sk-SK" sz="1600" b="1" dirty="0" err="1">
                <a:solidFill>
                  <a:srgbClr val="000000"/>
                </a:solidFill>
              </a:rPr>
              <a:t>PageRank</a:t>
            </a:r>
            <a:r>
              <a:rPr lang="sk-SK" sz="1600" b="1" dirty="0">
                <a:solidFill>
                  <a:srgbClr val="000000"/>
                </a:solidFill>
              </a:rPr>
              <a:t>),</a:t>
            </a:r>
            <a:endParaRPr lang="en-US" sz="1600" b="1" dirty="0">
              <a:solidFill>
                <a:srgbClr val="000000"/>
              </a:solidFill>
            </a:endParaRPr>
          </a:p>
          <a:p>
            <a:pPr marL="719138" lvl="1" indent="-285750" eaLnBrk="0" fontAlgn="base" hangingPunct="0">
              <a:spcBef>
                <a:spcPct val="20000"/>
              </a:spcBef>
              <a:spcAft>
                <a:spcPct val="0"/>
              </a:spcAft>
              <a:buFontTx/>
              <a:buChar char="–"/>
              <a:defRPr/>
            </a:pPr>
            <a:r>
              <a:rPr lang="sk-SK" sz="1600" b="1" dirty="0">
                <a:solidFill>
                  <a:srgbClr val="000000"/>
                </a:solidFill>
              </a:rPr>
              <a:t>algoritmus HITS nie je odolný voči tzv. </a:t>
            </a:r>
            <a:r>
              <a:rPr lang="sk-SK" sz="1600" b="1" dirty="0" err="1">
                <a:solidFill>
                  <a:srgbClr val="000000"/>
                </a:solidFill>
              </a:rPr>
              <a:t>Tightly</a:t>
            </a:r>
            <a:r>
              <a:rPr lang="sk-SK" sz="1600" b="1" dirty="0">
                <a:solidFill>
                  <a:srgbClr val="000000"/>
                </a:solidFill>
              </a:rPr>
              <a:t> </a:t>
            </a:r>
            <a:r>
              <a:rPr lang="sk-SK" sz="1600" b="1" dirty="0" err="1">
                <a:solidFill>
                  <a:srgbClr val="000000"/>
                </a:solidFill>
              </a:rPr>
              <a:t>Knit</a:t>
            </a:r>
            <a:r>
              <a:rPr lang="sk-SK" sz="1600" b="1" dirty="0">
                <a:solidFill>
                  <a:srgbClr val="000000"/>
                </a:solidFill>
              </a:rPr>
              <a:t> </a:t>
            </a:r>
            <a:r>
              <a:rPr lang="sk-SK" sz="1600" b="1" dirty="0" err="1">
                <a:solidFill>
                  <a:srgbClr val="000000"/>
                </a:solidFill>
              </a:rPr>
              <a:t>Community</a:t>
            </a:r>
            <a:r>
              <a:rPr lang="sk-SK" sz="1600" b="1" dirty="0">
                <a:solidFill>
                  <a:srgbClr val="000000"/>
                </a:solidFill>
              </a:rPr>
              <a:t> (TKC) efektu</a:t>
            </a:r>
            <a:r>
              <a:rPr lang="en-US" sz="1600" b="1" dirty="0">
                <a:solidFill>
                  <a:srgbClr val="000000"/>
                </a:solidFill>
              </a:rPr>
              <a:t>.</a:t>
            </a:r>
            <a:endParaRPr lang="sk-SK" sz="2000" b="1" kern="0" dirty="0">
              <a:solidFill>
                <a:srgbClr val="000000"/>
              </a:solidFill>
            </a:endParaRPr>
          </a:p>
        </p:txBody>
      </p:sp>
      <p:sp>
        <p:nvSpPr>
          <p:cNvPr id="6" name="Zástupný symbol dátumu 3"/>
          <p:cNvSpPr>
            <a:spLocks noGrp="1"/>
          </p:cNvSpPr>
          <p:nvPr>
            <p:ph type="dt" sz="quarter" idx="10"/>
          </p:nvPr>
        </p:nvSpPr>
        <p:spPr>
          <a:xfrm>
            <a:off x="395536" y="6264696"/>
            <a:ext cx="8172400" cy="548680"/>
          </a:xfrm>
          <a:noFill/>
        </p:spPr>
        <p:txBody>
          <a:bodyPr/>
          <a:lstStyle/>
          <a:p>
            <a:r>
              <a:rPr lang="sk-SK" sz="1800" b="1" dirty="0" smtClean="0">
                <a:solidFill>
                  <a:schemeClr val="tx1"/>
                </a:solidFill>
              </a:rPr>
              <a:t>    </a:t>
            </a:r>
            <a:r>
              <a:rPr lang="en-US" sz="1800" b="1" dirty="0" smtClean="0"/>
              <a:t>Martin </a:t>
            </a:r>
            <a:r>
              <a:rPr lang="en-US" sz="1800" b="1" dirty="0" err="1" smtClean="0"/>
              <a:t>Šeleng</a:t>
            </a:r>
            <a:r>
              <a:rPr lang="en-US" sz="1800" b="1" dirty="0" smtClean="0"/>
              <a:t> and </a:t>
            </a:r>
            <a:r>
              <a:rPr lang="en-US" sz="1800" b="1" dirty="0" err="1" smtClean="0"/>
              <a:t>Ladislav</a:t>
            </a:r>
            <a:r>
              <a:rPr lang="en-US" sz="1800" b="1" dirty="0" smtClean="0"/>
              <a:t> </a:t>
            </a:r>
            <a:r>
              <a:rPr lang="en-US" sz="1800" b="1" dirty="0" err="1" smtClean="0"/>
              <a:t>Hluchý</a:t>
            </a:r>
            <a:endParaRPr lang="en-US" sz="1800" b="1" dirty="0" smtClean="0">
              <a:solidFill>
                <a:schemeClr val="tx1"/>
              </a:solidFill>
              <a:latin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WIKT\2012\prezentacie\foto\smolenice18.jpg"/>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0" y="0"/>
            <a:ext cx="10175072" cy="6858000"/>
          </a:xfrm>
          <a:prstGeom prst="rect">
            <a:avLst/>
          </a:prstGeom>
          <a:ln>
            <a:noFill/>
          </a:ln>
          <a:effectLst>
            <a:outerShdw blurRad="292100" dist="139700" dir="2700000" algn="tl" rotWithShape="0">
              <a:srgbClr val="333333">
                <a:alpha val="65000"/>
              </a:srgbClr>
            </a:outerShdw>
          </a:effectLst>
        </p:spPr>
      </p:pic>
      <p:sp>
        <p:nvSpPr>
          <p:cNvPr id="2" name="Nadpis 1"/>
          <p:cNvSpPr>
            <a:spLocks noGrp="1"/>
          </p:cNvSpPr>
          <p:nvPr>
            <p:ph type="ctrTitle"/>
          </p:nvPr>
        </p:nvSpPr>
        <p:spPr>
          <a:xfrm>
            <a:off x="827584" y="980728"/>
            <a:ext cx="8316416" cy="4824536"/>
          </a:xfrm>
        </p:spPr>
        <p:txBody>
          <a:bodyPr>
            <a:normAutofit fontScale="90000"/>
          </a:bodyPr>
          <a:lstStyle/>
          <a:p>
            <a:pPr algn="l"/>
            <a:r>
              <a:rPr lang="en-US" b="1" dirty="0" err="1" smtClean="0">
                <a:solidFill>
                  <a:schemeClr val="bg1"/>
                </a:solidFill>
              </a:rPr>
              <a:t>Jakub</a:t>
            </a:r>
            <a:r>
              <a:rPr lang="en-US" b="1" dirty="0" smtClean="0">
                <a:solidFill>
                  <a:schemeClr val="bg1"/>
                </a:solidFill>
              </a:rPr>
              <a:t> </a:t>
            </a:r>
            <a:r>
              <a:rPr lang="en-US" b="1" dirty="0" err="1" smtClean="0">
                <a:solidFill>
                  <a:schemeClr val="bg1"/>
                </a:solidFill>
              </a:rPr>
              <a:t>Ševcech</a:t>
            </a:r>
            <a:r>
              <a:rPr lang="en-US" b="1" dirty="0" smtClean="0">
                <a:solidFill>
                  <a:schemeClr val="bg1"/>
                </a:solidFill>
              </a:rPr>
              <a:t>, </a:t>
            </a:r>
            <a:r>
              <a:rPr lang="en-US" b="1" dirty="0" err="1" smtClean="0">
                <a:solidFill>
                  <a:schemeClr val="bg1"/>
                </a:solidFill>
              </a:rPr>
              <a:t>Mária</a:t>
            </a:r>
            <a:r>
              <a:rPr lang="en-US" b="1" dirty="0" smtClean="0">
                <a:solidFill>
                  <a:schemeClr val="bg1"/>
                </a:solidFill>
              </a:rPr>
              <a:t> Bieliková, Roman Burger a Michal </a:t>
            </a:r>
            <a:r>
              <a:rPr lang="en-US" b="1" dirty="0" err="1" smtClean="0">
                <a:solidFill>
                  <a:schemeClr val="bg1"/>
                </a:solidFill>
              </a:rPr>
              <a:t>Barla</a:t>
            </a:r>
            <a:r>
              <a:rPr lang="sk-SK" dirty="0" smtClean="0"/>
              <a:t/>
            </a:r>
            <a:br>
              <a:rPr lang="sk-SK" dirty="0" smtClean="0"/>
            </a:br>
            <a:r>
              <a:rPr lang="sk-SK" dirty="0" smtClean="0"/>
              <a:t/>
            </a:r>
            <a:br>
              <a:rPr lang="sk-SK" dirty="0" smtClean="0"/>
            </a:br>
            <a:r>
              <a:rPr lang="sk-SK" dirty="0" smtClean="0"/>
              <a:t/>
            </a:r>
            <a:br>
              <a:rPr lang="sk-SK" dirty="0" smtClean="0"/>
            </a:br>
            <a:r>
              <a:rPr lang="en-US" dirty="0" err="1" smtClean="0">
                <a:solidFill>
                  <a:schemeClr val="bg1"/>
                </a:solidFill>
              </a:rPr>
              <a:t>Zaznamenávanie</a:t>
            </a:r>
            <a:r>
              <a:rPr lang="en-US" dirty="0" smtClean="0">
                <a:solidFill>
                  <a:schemeClr val="bg1"/>
                </a:solidFill>
              </a:rPr>
              <a:t> </a:t>
            </a:r>
            <a:r>
              <a:rPr lang="en-US" dirty="0" err="1" smtClean="0">
                <a:solidFill>
                  <a:schemeClr val="bg1"/>
                </a:solidFill>
              </a:rPr>
              <a:t>aktivity</a:t>
            </a:r>
            <a:r>
              <a:rPr lang="en-US" dirty="0" smtClean="0">
                <a:solidFill>
                  <a:schemeClr val="bg1"/>
                </a:solidFill>
              </a:rPr>
              <a:t> </a:t>
            </a:r>
            <a:r>
              <a:rPr lang="en-US" dirty="0" err="1" smtClean="0">
                <a:solidFill>
                  <a:schemeClr val="bg1"/>
                </a:solidFill>
              </a:rPr>
              <a:t>výskumníka</a:t>
            </a:r>
            <a:r>
              <a:rPr lang="en-US" dirty="0" smtClean="0">
                <a:solidFill>
                  <a:schemeClr val="bg1"/>
                </a:solidFill>
              </a:rPr>
              <a:t> </a:t>
            </a:r>
            <a:br>
              <a:rPr lang="en-US" dirty="0" smtClean="0">
                <a:solidFill>
                  <a:schemeClr val="bg1"/>
                </a:solidFill>
              </a:rPr>
            </a:br>
            <a:r>
              <a:rPr lang="en-US" dirty="0" smtClean="0">
                <a:solidFill>
                  <a:schemeClr val="bg1"/>
                </a:solidFill>
              </a:rPr>
              <a:t>v </a:t>
            </a:r>
            <a:r>
              <a:rPr lang="en-US" dirty="0" err="1" smtClean="0">
                <a:solidFill>
                  <a:schemeClr val="bg1"/>
                </a:solidFill>
              </a:rPr>
              <a:t>digitálnej</a:t>
            </a:r>
            <a:r>
              <a:rPr lang="en-US" dirty="0" smtClean="0">
                <a:solidFill>
                  <a:schemeClr val="bg1"/>
                </a:solidFill>
              </a:rPr>
              <a:t> </a:t>
            </a:r>
            <a:r>
              <a:rPr lang="en-US" dirty="0" err="1" smtClean="0">
                <a:solidFill>
                  <a:schemeClr val="bg1"/>
                </a:solidFill>
              </a:rPr>
              <a:t>knižnici</a:t>
            </a:r>
            <a:r>
              <a:rPr lang="en-US" dirty="0" smtClean="0">
                <a:solidFill>
                  <a:schemeClr val="bg1"/>
                </a:solidFill>
              </a:rPr>
              <a:t> </a:t>
            </a:r>
            <a:r>
              <a:rPr lang="en-US" dirty="0" err="1" smtClean="0">
                <a:solidFill>
                  <a:schemeClr val="bg1"/>
                </a:solidFill>
              </a:rPr>
              <a:t>vedeckých</a:t>
            </a:r>
            <a:r>
              <a:rPr lang="en-US" dirty="0" smtClean="0">
                <a:solidFill>
                  <a:schemeClr val="bg1"/>
                </a:solidFill>
              </a:rPr>
              <a:t> </a:t>
            </a:r>
            <a:r>
              <a:rPr lang="en-US" dirty="0" err="1" smtClean="0">
                <a:solidFill>
                  <a:schemeClr val="bg1"/>
                </a:solidFill>
              </a:rPr>
              <a:t>zdrojov</a:t>
            </a:r>
            <a:r>
              <a:rPr lang="en-US" dirty="0" smtClean="0">
                <a:solidFill>
                  <a:schemeClr val="bg1"/>
                </a:solidFill>
              </a:rPr>
              <a:t> </a:t>
            </a:r>
            <a:r>
              <a:rPr lang="en-US" dirty="0" err="1" smtClean="0">
                <a:solidFill>
                  <a:schemeClr val="bg1"/>
                </a:solidFill>
              </a:rPr>
              <a:t>obohatené</a:t>
            </a:r>
            <a:r>
              <a:rPr lang="en-US" dirty="0" smtClean="0">
                <a:solidFill>
                  <a:schemeClr val="bg1"/>
                </a:solidFill>
              </a:rPr>
              <a:t> o </a:t>
            </a:r>
            <a:r>
              <a:rPr lang="en-US" dirty="0" err="1" smtClean="0">
                <a:solidFill>
                  <a:schemeClr val="bg1"/>
                </a:solidFill>
              </a:rPr>
              <a:t>poznámky</a:t>
            </a:r>
            <a:endParaRPr lang="sk-SK"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Z:\media\4229-14E5\Screen Shot 2012-11-14 at 11.14.17 AM.png"/>
          <p:cNvPicPr>
            <a:picLocks noChangeAspect="1" noChangeArrowheads="1"/>
          </p:cNvPicPr>
          <p:nvPr/>
        </p:nvPicPr>
        <p:blipFill>
          <a:blip r:embed="rId3" cstate="print"/>
          <a:srcRect/>
          <a:stretch>
            <a:fillRect/>
          </a:stretch>
        </p:blipFill>
        <p:spPr bwMode="auto">
          <a:xfrm>
            <a:off x="597877" y="1278553"/>
            <a:ext cx="7948246" cy="5105816"/>
          </a:xfrm>
          <a:prstGeom prst="rect">
            <a:avLst/>
          </a:prstGeom>
          <a:noFill/>
          <a:ln w="3175">
            <a:solidFill>
              <a:schemeClr val="bg1">
                <a:lumMod val="65000"/>
              </a:schemeClr>
            </a:solidFill>
          </a:ln>
        </p:spPr>
      </p:pic>
      <p:sp>
        <p:nvSpPr>
          <p:cNvPr id="2" name="Nadpis 1"/>
          <p:cNvSpPr>
            <a:spLocks noGrp="1"/>
          </p:cNvSpPr>
          <p:nvPr>
            <p:ph type="ctrTitle"/>
          </p:nvPr>
        </p:nvSpPr>
        <p:spPr>
          <a:xfrm>
            <a:off x="685800" y="-76200"/>
            <a:ext cx="7772400" cy="1470025"/>
          </a:xfrm>
        </p:spPr>
        <p:txBody>
          <a:bodyPr>
            <a:normAutofit/>
          </a:bodyPr>
          <a:lstStyle/>
          <a:p>
            <a:r>
              <a:rPr lang="en-US" b="1" dirty="0" smtClean="0"/>
              <a:t>Z</a:t>
            </a:r>
            <a:r>
              <a:rPr lang="pl-PL" b="1" dirty="0" smtClean="0"/>
              <a:t>bieranie aktivity a poznámok</a:t>
            </a:r>
          </a:p>
        </p:txBody>
      </p:sp>
      <p:sp>
        <p:nvSpPr>
          <p:cNvPr id="22" name="Zaoblený obdĺžnik 21"/>
          <p:cNvSpPr/>
          <p:nvPr/>
        </p:nvSpPr>
        <p:spPr>
          <a:xfrm>
            <a:off x="6893169" y="3657600"/>
            <a:ext cx="2039815" cy="2438400"/>
          </a:xfrm>
          <a:prstGeom prst="roundRect">
            <a:avLst/>
          </a:prstGeom>
          <a:solidFill>
            <a:srgbClr val="83B9FB">
              <a:alpha val="94902"/>
            </a:srgbClr>
          </a:solidFill>
          <a:ln w="635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BlokTextu 8"/>
          <p:cNvSpPr txBox="1"/>
          <p:nvPr/>
        </p:nvSpPr>
        <p:spPr>
          <a:xfrm>
            <a:off x="6963508" y="3695344"/>
            <a:ext cx="1969477" cy="2400657"/>
          </a:xfrm>
          <a:prstGeom prst="rect">
            <a:avLst/>
          </a:prstGeom>
          <a:noFill/>
        </p:spPr>
        <p:txBody>
          <a:bodyPr wrap="square" rtlCol="0">
            <a:spAutoFit/>
          </a:bodyPr>
          <a:lstStyle/>
          <a:p>
            <a:pPr>
              <a:lnSpc>
                <a:spcPct val="150000"/>
              </a:lnSpc>
            </a:pPr>
            <a:r>
              <a:rPr lang="en-US" sz="2000" b="1" dirty="0" err="1">
                <a:solidFill>
                  <a:prstClr val="black"/>
                </a:solidFill>
              </a:rPr>
              <a:t>Čas</a:t>
            </a:r>
            <a:r>
              <a:rPr lang="en-US" sz="2000" b="1" dirty="0">
                <a:solidFill>
                  <a:prstClr val="black"/>
                </a:solidFill>
              </a:rPr>
              <a:t> </a:t>
            </a:r>
            <a:r>
              <a:rPr lang="en-US" sz="2000" b="1" dirty="0" err="1">
                <a:solidFill>
                  <a:prstClr val="black"/>
                </a:solidFill>
              </a:rPr>
              <a:t>zobrazenia</a:t>
            </a:r>
            <a:endParaRPr lang="en-US" sz="2000" b="1" dirty="0">
              <a:solidFill>
                <a:prstClr val="black"/>
              </a:solidFill>
            </a:endParaRPr>
          </a:p>
          <a:p>
            <a:pPr>
              <a:lnSpc>
                <a:spcPct val="150000"/>
              </a:lnSpc>
            </a:pPr>
            <a:r>
              <a:rPr lang="en-US" sz="2000" b="1" dirty="0" err="1">
                <a:solidFill>
                  <a:prstClr val="black"/>
                </a:solidFill>
              </a:rPr>
              <a:t>Skopírovaný</a:t>
            </a:r>
            <a:r>
              <a:rPr lang="en-US" sz="2000" b="1" dirty="0">
                <a:solidFill>
                  <a:prstClr val="black"/>
                </a:solidFill>
              </a:rPr>
              <a:t> text</a:t>
            </a:r>
          </a:p>
          <a:p>
            <a:pPr>
              <a:lnSpc>
                <a:spcPct val="150000"/>
              </a:lnSpc>
            </a:pPr>
            <a:r>
              <a:rPr lang="en-US" sz="2000" b="1" dirty="0" err="1">
                <a:solidFill>
                  <a:prstClr val="black"/>
                </a:solidFill>
              </a:rPr>
              <a:t>Označený</a:t>
            </a:r>
            <a:r>
              <a:rPr lang="en-US" sz="2000" b="1" dirty="0">
                <a:solidFill>
                  <a:prstClr val="black"/>
                </a:solidFill>
              </a:rPr>
              <a:t> text</a:t>
            </a:r>
          </a:p>
          <a:p>
            <a:pPr>
              <a:lnSpc>
                <a:spcPct val="150000"/>
              </a:lnSpc>
            </a:pPr>
            <a:r>
              <a:rPr lang="en-US" sz="2000" b="1" dirty="0" err="1">
                <a:solidFill>
                  <a:prstClr val="black"/>
                </a:solidFill>
              </a:rPr>
              <a:t>Dokumenty</a:t>
            </a:r>
            <a:endParaRPr lang="en-US" sz="2000" b="1" dirty="0">
              <a:solidFill>
                <a:prstClr val="black"/>
              </a:solidFill>
            </a:endParaRPr>
          </a:p>
          <a:p>
            <a:pPr>
              <a:lnSpc>
                <a:spcPct val="150000"/>
              </a:lnSpc>
            </a:pPr>
            <a:r>
              <a:rPr lang="en-US" sz="2000" b="1" dirty="0" err="1">
                <a:solidFill>
                  <a:prstClr val="black"/>
                </a:solidFill>
              </a:rPr>
              <a:t>Metadáta</a:t>
            </a:r>
            <a:endParaRPr lang="en-US" sz="2000" b="1" dirty="0">
              <a:solidFill>
                <a:prstClr val="black"/>
              </a:solidFill>
            </a:endParaRPr>
          </a:p>
        </p:txBody>
      </p:sp>
      <p:sp>
        <p:nvSpPr>
          <p:cNvPr id="24" name="Zaoblený obdĺžnik 23"/>
          <p:cNvSpPr/>
          <p:nvPr/>
        </p:nvSpPr>
        <p:spPr>
          <a:xfrm>
            <a:off x="211016" y="2266890"/>
            <a:ext cx="1899138" cy="381000"/>
          </a:xfrm>
          <a:prstGeom prst="roundRect">
            <a:avLst/>
          </a:prstGeom>
          <a:solidFill>
            <a:srgbClr val="FFFF66">
              <a:alpha val="94902"/>
            </a:srgbClr>
          </a:solidFill>
          <a:ln w="635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9" name="Picture 5" descr="Y:\Desktop\glyphicons_free\glyphicons_free\glyphicons\png\glyphicons_072_bookmark.png"/>
          <p:cNvPicPr>
            <a:picLocks noChangeAspect="1" noChangeArrowheads="1"/>
          </p:cNvPicPr>
          <p:nvPr/>
        </p:nvPicPr>
        <p:blipFill>
          <a:blip r:embed="rId4" cstate="print"/>
          <a:srcRect/>
          <a:stretch>
            <a:fillRect/>
          </a:stretch>
        </p:blipFill>
        <p:spPr bwMode="auto">
          <a:xfrm>
            <a:off x="351693" y="2352645"/>
            <a:ext cx="131885" cy="228600"/>
          </a:xfrm>
          <a:prstGeom prst="rect">
            <a:avLst/>
          </a:prstGeom>
          <a:noFill/>
        </p:spPr>
      </p:pic>
      <p:sp>
        <p:nvSpPr>
          <p:cNvPr id="25" name="BlokTextu 24"/>
          <p:cNvSpPr txBox="1"/>
          <p:nvPr/>
        </p:nvSpPr>
        <p:spPr>
          <a:xfrm>
            <a:off x="562708" y="2266890"/>
            <a:ext cx="984738" cy="400110"/>
          </a:xfrm>
          <a:prstGeom prst="rect">
            <a:avLst/>
          </a:prstGeom>
          <a:noFill/>
        </p:spPr>
        <p:txBody>
          <a:bodyPr wrap="square" rtlCol="0">
            <a:spAutoFit/>
          </a:bodyPr>
          <a:lstStyle/>
          <a:p>
            <a:r>
              <a:rPr lang="en-US" sz="2000" b="1" dirty="0" err="1">
                <a:solidFill>
                  <a:prstClr val="black"/>
                </a:solidFill>
              </a:rPr>
              <a:t>Záložky</a:t>
            </a:r>
            <a:endParaRPr lang="en-US" sz="2000" b="1" dirty="0">
              <a:solidFill>
                <a:prstClr val="black"/>
              </a:solidFill>
            </a:endParaRPr>
          </a:p>
        </p:txBody>
      </p:sp>
      <p:sp>
        <p:nvSpPr>
          <p:cNvPr id="26" name="Zaoblený obdĺžnik 25"/>
          <p:cNvSpPr/>
          <p:nvPr/>
        </p:nvSpPr>
        <p:spPr>
          <a:xfrm>
            <a:off x="211016" y="2724090"/>
            <a:ext cx="1899138" cy="381000"/>
          </a:xfrm>
          <a:prstGeom prst="roundRect">
            <a:avLst/>
          </a:prstGeom>
          <a:solidFill>
            <a:srgbClr val="FFFF66">
              <a:alpha val="94902"/>
            </a:srgbClr>
          </a:solidFill>
          <a:ln w="635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BlokTextu 27"/>
          <p:cNvSpPr txBox="1"/>
          <p:nvPr/>
        </p:nvSpPr>
        <p:spPr>
          <a:xfrm>
            <a:off x="562708" y="2724090"/>
            <a:ext cx="984738" cy="400110"/>
          </a:xfrm>
          <a:prstGeom prst="rect">
            <a:avLst/>
          </a:prstGeom>
          <a:noFill/>
        </p:spPr>
        <p:txBody>
          <a:bodyPr wrap="square" rtlCol="0">
            <a:spAutoFit/>
          </a:bodyPr>
          <a:lstStyle/>
          <a:p>
            <a:r>
              <a:rPr lang="en-US" sz="2000" b="1" dirty="0" err="1">
                <a:solidFill>
                  <a:prstClr val="black"/>
                </a:solidFill>
              </a:rPr>
              <a:t>Tagy</a:t>
            </a:r>
            <a:endParaRPr lang="en-US" sz="2000" b="1" dirty="0">
              <a:solidFill>
                <a:prstClr val="black"/>
              </a:solidFill>
            </a:endParaRPr>
          </a:p>
        </p:txBody>
      </p:sp>
      <p:pic>
        <p:nvPicPr>
          <p:cNvPr id="1028" name="Picture 4" descr="Y:\Desktop\glyphicons_free\glyphicons_free\glyphicons\png\glyphicons_065_tag.png"/>
          <p:cNvPicPr>
            <a:picLocks noChangeAspect="1" noChangeArrowheads="1"/>
          </p:cNvPicPr>
          <p:nvPr/>
        </p:nvPicPr>
        <p:blipFill>
          <a:blip r:embed="rId5" cstate="print"/>
          <a:srcRect/>
          <a:stretch>
            <a:fillRect/>
          </a:stretch>
        </p:blipFill>
        <p:spPr bwMode="auto">
          <a:xfrm>
            <a:off x="351693" y="2809845"/>
            <a:ext cx="211015" cy="228600"/>
          </a:xfrm>
          <a:prstGeom prst="rect">
            <a:avLst/>
          </a:prstGeom>
          <a:noFill/>
        </p:spPr>
      </p:pic>
      <p:sp>
        <p:nvSpPr>
          <p:cNvPr id="29" name="Zaoblený obdĺžnik 28"/>
          <p:cNvSpPr/>
          <p:nvPr/>
        </p:nvSpPr>
        <p:spPr>
          <a:xfrm>
            <a:off x="211016" y="3181290"/>
            <a:ext cx="1899138" cy="381000"/>
          </a:xfrm>
          <a:prstGeom prst="roundRect">
            <a:avLst/>
          </a:prstGeom>
          <a:solidFill>
            <a:srgbClr val="FFFF66">
              <a:alpha val="94902"/>
            </a:srgbClr>
          </a:solidFill>
          <a:ln w="635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BlokTextu 30"/>
          <p:cNvSpPr txBox="1"/>
          <p:nvPr/>
        </p:nvSpPr>
        <p:spPr>
          <a:xfrm>
            <a:off x="562708" y="3181290"/>
            <a:ext cx="1477108" cy="400110"/>
          </a:xfrm>
          <a:prstGeom prst="rect">
            <a:avLst/>
          </a:prstGeom>
          <a:noFill/>
        </p:spPr>
        <p:txBody>
          <a:bodyPr wrap="square" rtlCol="0">
            <a:spAutoFit/>
          </a:bodyPr>
          <a:lstStyle/>
          <a:p>
            <a:r>
              <a:rPr lang="en-US" sz="2000" b="1" dirty="0" err="1">
                <a:solidFill>
                  <a:prstClr val="black"/>
                </a:solidFill>
              </a:rPr>
              <a:t>Zvýraznenia</a:t>
            </a:r>
            <a:endParaRPr lang="en-US" sz="2000" b="1" dirty="0">
              <a:solidFill>
                <a:prstClr val="black"/>
              </a:solidFill>
            </a:endParaRPr>
          </a:p>
        </p:txBody>
      </p:sp>
      <p:pic>
        <p:nvPicPr>
          <p:cNvPr id="1031" name="Picture 7" descr="Y:\Desktop\glyphicons_free\glyphicons_free\glyphicons\png\glyphicons_150_edit.png"/>
          <p:cNvPicPr>
            <a:picLocks noChangeAspect="1" noChangeArrowheads="1"/>
          </p:cNvPicPr>
          <p:nvPr/>
        </p:nvPicPr>
        <p:blipFill>
          <a:blip r:embed="rId6" cstate="print"/>
          <a:srcRect/>
          <a:stretch>
            <a:fillRect/>
          </a:stretch>
        </p:blipFill>
        <p:spPr bwMode="auto">
          <a:xfrm>
            <a:off x="351693" y="3281334"/>
            <a:ext cx="211015" cy="200025"/>
          </a:xfrm>
          <a:prstGeom prst="rect">
            <a:avLst/>
          </a:prstGeom>
          <a:noFill/>
        </p:spPr>
      </p:pic>
      <p:sp>
        <p:nvSpPr>
          <p:cNvPr id="32" name="Zaoblený obdĺžnik 31"/>
          <p:cNvSpPr/>
          <p:nvPr/>
        </p:nvSpPr>
        <p:spPr>
          <a:xfrm>
            <a:off x="211016" y="3638490"/>
            <a:ext cx="1899138" cy="381000"/>
          </a:xfrm>
          <a:prstGeom prst="roundRect">
            <a:avLst/>
          </a:prstGeom>
          <a:solidFill>
            <a:srgbClr val="FFFF66">
              <a:alpha val="94902"/>
            </a:srgbClr>
          </a:solidFill>
          <a:ln w="635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BlokTextu 33"/>
          <p:cNvSpPr txBox="1"/>
          <p:nvPr/>
        </p:nvSpPr>
        <p:spPr>
          <a:xfrm>
            <a:off x="562708" y="3638490"/>
            <a:ext cx="1266092" cy="400110"/>
          </a:xfrm>
          <a:prstGeom prst="rect">
            <a:avLst/>
          </a:prstGeom>
          <a:noFill/>
        </p:spPr>
        <p:txBody>
          <a:bodyPr wrap="square" rtlCol="0">
            <a:spAutoFit/>
          </a:bodyPr>
          <a:lstStyle/>
          <a:p>
            <a:r>
              <a:rPr lang="en-US" sz="2000" b="1" dirty="0" err="1">
                <a:solidFill>
                  <a:prstClr val="black"/>
                </a:solidFill>
              </a:rPr>
              <a:t>Poznámky</a:t>
            </a:r>
            <a:endParaRPr lang="en-US" sz="2000" b="1" dirty="0">
              <a:solidFill>
                <a:prstClr val="black"/>
              </a:solidFill>
            </a:endParaRPr>
          </a:p>
        </p:txBody>
      </p:sp>
      <p:pic>
        <p:nvPicPr>
          <p:cNvPr id="1027" name="Picture 3" descr="Y:\Desktop\glyphicons_free\glyphicons_free\glyphicons\png\glyphicons_030_pencil.png"/>
          <p:cNvPicPr>
            <a:picLocks noChangeAspect="1" noChangeArrowheads="1"/>
          </p:cNvPicPr>
          <p:nvPr/>
        </p:nvPicPr>
        <p:blipFill>
          <a:blip r:embed="rId7" cstate="print"/>
          <a:srcRect/>
          <a:stretch>
            <a:fillRect/>
          </a:stretch>
        </p:blipFill>
        <p:spPr bwMode="auto">
          <a:xfrm>
            <a:off x="351693" y="3724245"/>
            <a:ext cx="211015" cy="228600"/>
          </a:xfrm>
          <a:prstGeom prst="rect">
            <a:avLst/>
          </a:prstGeom>
          <a:noFill/>
        </p:spPr>
      </p:pic>
      <p:sp>
        <p:nvSpPr>
          <p:cNvPr id="35" name="Zaoblený obdĺžnik 34"/>
          <p:cNvSpPr/>
          <p:nvPr/>
        </p:nvSpPr>
        <p:spPr>
          <a:xfrm>
            <a:off x="211016" y="4095690"/>
            <a:ext cx="1899138" cy="381000"/>
          </a:xfrm>
          <a:prstGeom prst="roundRect">
            <a:avLst/>
          </a:prstGeom>
          <a:solidFill>
            <a:srgbClr val="FFFF66">
              <a:alpha val="94902"/>
            </a:srgbClr>
          </a:solidFill>
          <a:ln w="635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BlokTextu 36"/>
          <p:cNvSpPr txBox="1"/>
          <p:nvPr/>
        </p:nvSpPr>
        <p:spPr>
          <a:xfrm>
            <a:off x="562708" y="4095690"/>
            <a:ext cx="1406769" cy="400110"/>
          </a:xfrm>
          <a:prstGeom prst="rect">
            <a:avLst/>
          </a:prstGeom>
          <a:noFill/>
        </p:spPr>
        <p:txBody>
          <a:bodyPr wrap="square" rtlCol="0">
            <a:spAutoFit/>
          </a:bodyPr>
          <a:lstStyle/>
          <a:p>
            <a:r>
              <a:rPr lang="en-US" sz="2000" b="1" dirty="0" err="1">
                <a:solidFill>
                  <a:prstClr val="black"/>
                </a:solidFill>
              </a:rPr>
              <a:t>Komentáre</a:t>
            </a:r>
            <a:endParaRPr lang="en-US" sz="2000" b="1" dirty="0">
              <a:solidFill>
                <a:prstClr val="black"/>
              </a:solidFill>
            </a:endParaRPr>
          </a:p>
        </p:txBody>
      </p:sp>
      <p:pic>
        <p:nvPicPr>
          <p:cNvPr id="1030" name="Picture 6" descr="Y:\Desktop\glyphicons_free\glyphicons_free\glyphicons\png\glyphicons_245_chat.png"/>
          <p:cNvPicPr>
            <a:picLocks noChangeAspect="1" noChangeArrowheads="1"/>
          </p:cNvPicPr>
          <p:nvPr/>
        </p:nvPicPr>
        <p:blipFill>
          <a:blip r:embed="rId8" cstate="print"/>
          <a:srcRect/>
          <a:stretch>
            <a:fillRect/>
          </a:stretch>
        </p:blipFill>
        <p:spPr bwMode="auto">
          <a:xfrm>
            <a:off x="351693" y="4205259"/>
            <a:ext cx="211015" cy="180975"/>
          </a:xfrm>
          <a:prstGeom prst="rect">
            <a:avLst/>
          </a:prstGeom>
          <a:noFill/>
        </p:spPr>
      </p:pic>
      <p:sp>
        <p:nvSpPr>
          <p:cNvPr id="38" name="Zaoblený obdĺžnik 37"/>
          <p:cNvSpPr/>
          <p:nvPr/>
        </p:nvSpPr>
        <p:spPr>
          <a:xfrm>
            <a:off x="211016" y="5562600"/>
            <a:ext cx="1899138" cy="381000"/>
          </a:xfrm>
          <a:prstGeom prst="roundRect">
            <a:avLst/>
          </a:prstGeom>
          <a:solidFill>
            <a:srgbClr val="FFCC66">
              <a:alpha val="94902"/>
            </a:srgbClr>
          </a:solidFill>
          <a:ln w="635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BlokTextu 39"/>
          <p:cNvSpPr txBox="1"/>
          <p:nvPr/>
        </p:nvSpPr>
        <p:spPr>
          <a:xfrm>
            <a:off x="633046" y="5562600"/>
            <a:ext cx="1729154" cy="400110"/>
          </a:xfrm>
          <a:prstGeom prst="rect">
            <a:avLst/>
          </a:prstGeom>
          <a:noFill/>
        </p:spPr>
        <p:txBody>
          <a:bodyPr wrap="square" rtlCol="0">
            <a:spAutoFit/>
          </a:bodyPr>
          <a:lstStyle/>
          <a:p>
            <a:r>
              <a:rPr lang="en-US" sz="2000" b="1" dirty="0" err="1">
                <a:solidFill>
                  <a:prstClr val="black"/>
                </a:solidFill>
              </a:rPr>
              <a:t>Kolaborácia</a:t>
            </a:r>
            <a:endParaRPr lang="en-US" sz="2000" b="1" dirty="0">
              <a:solidFill>
                <a:prstClr val="black"/>
              </a:solidFill>
            </a:endParaRPr>
          </a:p>
        </p:txBody>
      </p:sp>
      <p:pic>
        <p:nvPicPr>
          <p:cNvPr id="1033" name="Picture 9" descr="Y:\Desktop\glyphicons_free\glyphicons_free\glyphicons\png\glyphicons_043_group.png"/>
          <p:cNvPicPr>
            <a:picLocks noChangeAspect="1" noChangeArrowheads="1"/>
          </p:cNvPicPr>
          <p:nvPr/>
        </p:nvPicPr>
        <p:blipFill>
          <a:blip r:embed="rId9" cstate="print"/>
          <a:srcRect/>
          <a:stretch>
            <a:fillRect/>
          </a:stretch>
        </p:blipFill>
        <p:spPr bwMode="auto">
          <a:xfrm>
            <a:off x="325316" y="5657880"/>
            <a:ext cx="307731" cy="209550"/>
          </a:xfrm>
          <a:prstGeom prst="rect">
            <a:avLst/>
          </a:prstGeom>
          <a:noFill/>
        </p:spPr>
      </p:pic>
      <p:sp>
        <p:nvSpPr>
          <p:cNvPr id="41" name="Zaoblený obdĺžnik 40"/>
          <p:cNvSpPr/>
          <p:nvPr/>
        </p:nvSpPr>
        <p:spPr>
          <a:xfrm>
            <a:off x="211016" y="5105400"/>
            <a:ext cx="1899138" cy="381000"/>
          </a:xfrm>
          <a:prstGeom prst="roundRect">
            <a:avLst/>
          </a:prstGeom>
          <a:solidFill>
            <a:srgbClr val="FFCC66">
              <a:alpha val="94902"/>
            </a:srgbClr>
          </a:solidFill>
          <a:ln w="635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BlokTextu 41"/>
          <p:cNvSpPr txBox="1"/>
          <p:nvPr/>
        </p:nvSpPr>
        <p:spPr>
          <a:xfrm>
            <a:off x="633046" y="5105400"/>
            <a:ext cx="1195754" cy="400110"/>
          </a:xfrm>
          <a:prstGeom prst="rect">
            <a:avLst/>
          </a:prstGeom>
          <a:noFill/>
        </p:spPr>
        <p:txBody>
          <a:bodyPr wrap="square" rtlCol="0">
            <a:spAutoFit/>
          </a:bodyPr>
          <a:lstStyle/>
          <a:p>
            <a:r>
              <a:rPr lang="en-US" sz="2000" b="1" dirty="0" err="1">
                <a:solidFill>
                  <a:prstClr val="black"/>
                </a:solidFill>
              </a:rPr>
              <a:t>Zdieľanie</a:t>
            </a:r>
            <a:endParaRPr lang="en-US" sz="2000" b="1" dirty="0">
              <a:solidFill>
                <a:prstClr val="black"/>
              </a:solidFill>
            </a:endParaRPr>
          </a:p>
        </p:txBody>
      </p:sp>
      <p:pic>
        <p:nvPicPr>
          <p:cNvPr id="1034" name="Picture 10" descr="Y:\Desktop\glyphicons_free\glyphicons_free\glyphicons\png\glyphicons_032_wifi_alt.png"/>
          <p:cNvPicPr>
            <a:picLocks noChangeAspect="1" noChangeArrowheads="1"/>
          </p:cNvPicPr>
          <p:nvPr/>
        </p:nvPicPr>
        <p:blipFill>
          <a:blip r:embed="rId10" cstate="print"/>
          <a:srcRect/>
          <a:stretch>
            <a:fillRect/>
          </a:stretch>
        </p:blipFill>
        <p:spPr bwMode="auto">
          <a:xfrm>
            <a:off x="351692" y="5181630"/>
            <a:ext cx="228600" cy="247650"/>
          </a:xfrm>
          <a:prstGeom prst="rect">
            <a:avLst/>
          </a:prstGeom>
          <a:noFill/>
        </p:spPr>
      </p:pic>
      <p:sp>
        <p:nvSpPr>
          <p:cNvPr id="27" name="Zástupný symbol dátumu 3"/>
          <p:cNvSpPr>
            <a:spLocks noGrp="1"/>
          </p:cNvSpPr>
          <p:nvPr>
            <p:ph type="dt" sz="quarter" idx="10"/>
          </p:nvPr>
        </p:nvSpPr>
        <p:spPr>
          <a:xfrm>
            <a:off x="755576" y="864096"/>
            <a:ext cx="8172400" cy="548680"/>
          </a:xfrm>
          <a:noFill/>
        </p:spPr>
        <p:txBody>
          <a:bodyPr/>
          <a:lstStyle/>
          <a:p>
            <a:r>
              <a:rPr lang="sk-SK" sz="1800" b="1" dirty="0" smtClean="0">
                <a:solidFill>
                  <a:schemeClr val="tx1"/>
                </a:solidFill>
              </a:rPr>
              <a:t>    Jakub </a:t>
            </a:r>
            <a:r>
              <a:rPr lang="sk-SK" sz="1800" b="1" dirty="0" err="1" smtClean="0">
                <a:solidFill>
                  <a:schemeClr val="tx1"/>
                </a:solidFill>
              </a:rPr>
              <a:t>Ševcech</a:t>
            </a:r>
            <a:r>
              <a:rPr lang="sk-SK" sz="1800" b="1" dirty="0" smtClean="0">
                <a:solidFill>
                  <a:schemeClr val="tx1"/>
                </a:solidFill>
              </a:rPr>
              <a:t>, Mária Bieliková, Roman </a:t>
            </a:r>
            <a:r>
              <a:rPr lang="sk-SK" sz="1800" b="1" dirty="0" err="1" smtClean="0">
                <a:solidFill>
                  <a:schemeClr val="tx1"/>
                </a:solidFill>
              </a:rPr>
              <a:t>Burger</a:t>
            </a:r>
            <a:r>
              <a:rPr lang="sk-SK" sz="1800" b="1" dirty="0" smtClean="0">
                <a:solidFill>
                  <a:schemeClr val="tx1"/>
                </a:solidFill>
              </a:rPr>
              <a:t>, Michal Barla</a:t>
            </a:r>
            <a:endParaRPr lang="en-US" sz="1800" b="1" dirty="0" smtClean="0">
              <a:solidFill>
                <a:schemeClr val="tx1"/>
              </a:solidFill>
              <a:latin typeface="Arial" pitchFamily="34" charset="0"/>
            </a:endParaRPr>
          </a:p>
        </p:txBody>
      </p:sp>
    </p:spTree>
    <p:extLst>
      <p:ext uri="{BB962C8B-B14F-4D97-AF65-F5344CB8AC3E}">
        <p14:creationId xmlns:p14="http://schemas.microsoft.com/office/powerpoint/2010/main" val="18510823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WIKT\2012\prezentacie\foto\smolenice18.jpg"/>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0"/>
            <a:ext cx="10175072" cy="6858000"/>
          </a:xfrm>
          <a:prstGeom prst="rect">
            <a:avLst/>
          </a:prstGeom>
          <a:ln>
            <a:noFill/>
          </a:ln>
          <a:effectLst>
            <a:outerShdw blurRad="292100" dist="139700" dir="2700000" algn="tl" rotWithShape="0">
              <a:srgbClr val="333333">
                <a:alpha val="65000"/>
              </a:srgbClr>
            </a:outerShdw>
          </a:effectLst>
        </p:spPr>
      </p:pic>
      <p:sp>
        <p:nvSpPr>
          <p:cNvPr id="2" name="Nadpis 1"/>
          <p:cNvSpPr>
            <a:spLocks noGrp="1"/>
          </p:cNvSpPr>
          <p:nvPr>
            <p:ph type="ctrTitle"/>
          </p:nvPr>
        </p:nvSpPr>
        <p:spPr>
          <a:xfrm>
            <a:off x="827584" y="980728"/>
            <a:ext cx="8316416" cy="4824536"/>
          </a:xfrm>
        </p:spPr>
        <p:txBody>
          <a:bodyPr>
            <a:normAutofit/>
          </a:bodyPr>
          <a:lstStyle/>
          <a:p>
            <a:pPr algn="l"/>
            <a:r>
              <a:rPr lang="en-US" b="1" dirty="0" err="1" smtClean="0"/>
              <a:t>Ján</a:t>
            </a:r>
            <a:r>
              <a:rPr lang="en-US" b="1" dirty="0" smtClean="0"/>
              <a:t> </a:t>
            </a:r>
            <a:r>
              <a:rPr lang="en-US" b="1" dirty="0" err="1" smtClean="0"/>
              <a:t>Štofa</a:t>
            </a:r>
            <a:r>
              <a:rPr lang="en-US" b="1" dirty="0" smtClean="0"/>
              <a:t> a </a:t>
            </a:r>
            <a:r>
              <a:rPr lang="en-US" b="1" dirty="0" err="1" smtClean="0"/>
              <a:t>Kristína</a:t>
            </a:r>
            <a:r>
              <a:rPr lang="en-US" b="1" dirty="0" smtClean="0"/>
              <a:t> </a:t>
            </a:r>
            <a:r>
              <a:rPr lang="en-US" b="1" dirty="0" err="1" smtClean="0"/>
              <a:t>Machová</a:t>
            </a:r>
            <a:r>
              <a:rPr lang="sk-SK" dirty="0" smtClean="0"/>
              <a:t/>
            </a:r>
            <a:br>
              <a:rPr lang="sk-SK" dirty="0" smtClean="0"/>
            </a:br>
            <a:r>
              <a:rPr lang="sk-SK" dirty="0" smtClean="0"/>
              <a:t/>
            </a:r>
            <a:br>
              <a:rPr lang="sk-SK" dirty="0" smtClean="0"/>
            </a:br>
            <a:r>
              <a:rPr lang="sk-SK" dirty="0" smtClean="0"/>
              <a:t/>
            </a:r>
            <a:br>
              <a:rPr lang="sk-SK" dirty="0" smtClean="0"/>
            </a:br>
            <a:r>
              <a:rPr lang="sk-SK" dirty="0" smtClean="0"/>
              <a:t/>
            </a:r>
            <a:br>
              <a:rPr lang="sk-SK" dirty="0" smtClean="0"/>
            </a:br>
            <a:r>
              <a:rPr lang="en-US" dirty="0" err="1" smtClean="0"/>
              <a:t>Konverzačný</a:t>
            </a:r>
            <a:r>
              <a:rPr lang="en-US" dirty="0" smtClean="0"/>
              <a:t> </a:t>
            </a:r>
            <a:r>
              <a:rPr lang="en-US" dirty="0" err="1" smtClean="0"/>
              <a:t>obsah</a:t>
            </a:r>
            <a:r>
              <a:rPr lang="en-US" dirty="0" smtClean="0"/>
              <a:t> v </a:t>
            </a:r>
            <a:r>
              <a:rPr lang="en-US" dirty="0" err="1" smtClean="0"/>
              <a:t>kontexte</a:t>
            </a:r>
            <a:r>
              <a:rPr lang="en-US" dirty="0" smtClean="0"/>
              <a:t> </a:t>
            </a:r>
            <a:r>
              <a:rPr lang="en-US" dirty="0" err="1" smtClean="0"/>
              <a:t>bezpečnosti</a:t>
            </a:r>
            <a:r>
              <a:rPr lang="en-US" dirty="0" smtClean="0"/>
              <a:t> </a:t>
            </a:r>
            <a:r>
              <a:rPr lang="en-US" dirty="0" err="1" smtClean="0"/>
              <a:t>sociálnych</a:t>
            </a:r>
            <a:r>
              <a:rPr lang="en-US" dirty="0" smtClean="0"/>
              <a:t> </a:t>
            </a:r>
            <a:r>
              <a:rPr lang="en-US" dirty="0" err="1" smtClean="0"/>
              <a:t>sietí</a:t>
            </a:r>
            <a:endParaRPr lang="sk-SK"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2" name="Picture 20" descr="http://static.itnews.sk/a501/image/file/2/0025/LZQWuQyG.jpg"/>
          <p:cNvPicPr>
            <a:picLocks noChangeAspect="1" noChangeArrowheads="1"/>
          </p:cNvPicPr>
          <p:nvPr/>
        </p:nvPicPr>
        <p:blipFill>
          <a:blip r:embed="rId3" cstate="print">
            <a:duotone>
              <a:schemeClr val="accent5">
                <a:shade val="45000"/>
                <a:satMod val="135000"/>
              </a:schemeClr>
              <a:prstClr val="white"/>
            </a:duotone>
            <a:lum bright="10000" contrast="10000"/>
          </a:blip>
          <a:srcRect/>
          <a:stretch>
            <a:fillRect/>
          </a:stretch>
        </p:blipFill>
        <p:spPr bwMode="auto">
          <a:xfrm>
            <a:off x="0" y="17448"/>
            <a:ext cx="9144000" cy="6840552"/>
          </a:xfrm>
          <a:prstGeom prst="rect">
            <a:avLst/>
          </a:prstGeom>
          <a:ln>
            <a:noFill/>
          </a:ln>
          <a:effectLst>
            <a:softEdge rad="112500"/>
          </a:effectLst>
        </p:spPr>
      </p:pic>
      <p:sp>
        <p:nvSpPr>
          <p:cNvPr id="2" name="Nadpis 1"/>
          <p:cNvSpPr>
            <a:spLocks noGrp="1"/>
          </p:cNvSpPr>
          <p:nvPr>
            <p:ph type="title"/>
          </p:nvPr>
        </p:nvSpPr>
        <p:spPr>
          <a:xfrm>
            <a:off x="457200" y="381000"/>
            <a:ext cx="8229600" cy="655638"/>
          </a:xfrm>
        </p:spPr>
        <p:txBody>
          <a:bodyPr>
            <a:noAutofit/>
          </a:bodyPr>
          <a:lstStyle/>
          <a:p>
            <a:r>
              <a:rPr lang="sk-SK" sz="3200" b="1" dirty="0" smtClean="0">
                <a:solidFill>
                  <a:srgbClr val="002060"/>
                </a:solidFill>
                <a:latin typeface="Arial Black" pitchFamily="34" charset="0"/>
              </a:rPr>
              <a:t>Konverzačný obsah v kontexte bezpečnosti sociálnych sietí</a:t>
            </a:r>
            <a:endParaRPr lang="sk-SK" sz="3200" dirty="0">
              <a:solidFill>
                <a:srgbClr val="002060"/>
              </a:solidFill>
              <a:latin typeface="Arial Black" pitchFamily="34" charset="0"/>
            </a:endParaRPr>
          </a:p>
        </p:txBody>
      </p:sp>
      <p:sp>
        <p:nvSpPr>
          <p:cNvPr id="3" name="Zástupný symbol obsahu 2"/>
          <p:cNvSpPr>
            <a:spLocks noGrp="1"/>
          </p:cNvSpPr>
          <p:nvPr>
            <p:ph idx="1"/>
          </p:nvPr>
        </p:nvSpPr>
        <p:spPr>
          <a:xfrm>
            <a:off x="457200" y="1371600"/>
            <a:ext cx="8458200" cy="4800600"/>
          </a:xfrm>
        </p:spPr>
        <p:txBody>
          <a:bodyPr>
            <a:noAutofit/>
          </a:bodyPr>
          <a:lstStyle/>
          <a:p>
            <a:r>
              <a:rPr lang="sk-SK" sz="2400" b="1" dirty="0" smtClean="0"/>
              <a:t>Dolovanie v konverzačnom obsahu:</a:t>
            </a:r>
            <a:r>
              <a:rPr lang="sk-SK" sz="2000" b="1" dirty="0" smtClean="0"/>
              <a:t> </a:t>
            </a:r>
            <a:r>
              <a:rPr lang="en-US" sz="2000" b="1" dirty="0" smtClean="0"/>
              <a:t>“point-to-point” </a:t>
            </a:r>
            <a:r>
              <a:rPr lang="sk-SK" sz="2000" b="1" dirty="0" smtClean="0"/>
              <a:t>alebo </a:t>
            </a:r>
            <a:r>
              <a:rPr lang="en-US" sz="2000" b="1" dirty="0" smtClean="0"/>
              <a:t>“multicast” </a:t>
            </a:r>
            <a:r>
              <a:rPr lang="sk-SK" sz="2000" b="1" dirty="0" smtClean="0"/>
              <a:t>elektronickej diskusii (Chat, IRC, </a:t>
            </a:r>
            <a:r>
              <a:rPr lang="sk-SK" sz="2000" b="1" dirty="0" err="1" smtClean="0"/>
              <a:t>blog</a:t>
            </a:r>
            <a:r>
              <a:rPr lang="sk-SK" sz="2000" b="1" dirty="0" smtClean="0"/>
              <a:t>, fóra, ...)</a:t>
            </a:r>
          </a:p>
          <a:p>
            <a:r>
              <a:rPr lang="sk-SK" sz="2400" b="1" dirty="0" smtClean="0"/>
              <a:t>Uplatnenie v odhaľovaní nelegálnych činností:</a:t>
            </a:r>
          </a:p>
          <a:p>
            <a:pPr lvl="1"/>
            <a:r>
              <a:rPr lang="sk-SK" sz="2000" b="1" dirty="0" smtClean="0"/>
              <a:t>Identifikácia podozrivého obsahu (pedofília, rasizmus, ...)</a:t>
            </a:r>
          </a:p>
          <a:p>
            <a:pPr lvl="1"/>
            <a:r>
              <a:rPr lang="sk-SK" sz="2000" b="1" dirty="0" smtClean="0"/>
              <a:t>Identifikácia autorstva</a:t>
            </a:r>
          </a:p>
          <a:p>
            <a:r>
              <a:rPr lang="sk-SK" sz="2400" b="1" dirty="0" smtClean="0"/>
              <a:t>Techniky modelovania témy - TM:</a:t>
            </a:r>
          </a:p>
          <a:p>
            <a:pPr lvl="1"/>
            <a:r>
              <a:rPr lang="sk-SK" sz="2000" b="1" dirty="0" err="1" smtClean="0"/>
              <a:t>Bayes</a:t>
            </a:r>
            <a:r>
              <a:rPr lang="sk-SK" sz="2000" b="1" dirty="0" smtClean="0"/>
              <a:t> klasifikátor</a:t>
            </a:r>
          </a:p>
          <a:p>
            <a:pPr lvl="1"/>
            <a:r>
              <a:rPr lang="sk-SK" sz="2000" b="1" dirty="0" err="1" smtClean="0"/>
              <a:t>kNN</a:t>
            </a:r>
            <a:r>
              <a:rPr lang="sk-SK" sz="2000" b="1" dirty="0" smtClean="0"/>
              <a:t>, SVM, GA, NS, regresné modely, skryté </a:t>
            </a:r>
            <a:r>
              <a:rPr lang="sk-SK" sz="2000" b="1" dirty="0" err="1" smtClean="0"/>
              <a:t>Markovov</a:t>
            </a:r>
            <a:r>
              <a:rPr lang="sk-SK" sz="2000" b="1" dirty="0" smtClean="0"/>
              <a:t> modely</a:t>
            </a:r>
          </a:p>
          <a:p>
            <a:r>
              <a:rPr lang="sk-SK" sz="2400" b="1" dirty="0" smtClean="0"/>
              <a:t>Techniky identifikácie autorstva:</a:t>
            </a:r>
          </a:p>
          <a:p>
            <a:pPr lvl="1"/>
            <a:r>
              <a:rPr lang="sk-SK" sz="2000" b="1" dirty="0" err="1" smtClean="0"/>
              <a:t>termovo</a:t>
            </a:r>
            <a:r>
              <a:rPr lang="sk-SK" sz="2000" b="1" dirty="0" smtClean="0"/>
              <a:t> založený prístup (aj TM)</a:t>
            </a:r>
          </a:p>
          <a:p>
            <a:pPr lvl="1"/>
            <a:r>
              <a:rPr lang="sk-SK" sz="2000" b="1" dirty="0" smtClean="0"/>
              <a:t>štýlovo založený prístup</a:t>
            </a:r>
            <a:endParaRPr lang="sk-SK" sz="2400" b="1" dirty="0" smtClean="0"/>
          </a:p>
          <a:p>
            <a:r>
              <a:rPr lang="sk-SK" sz="2400" b="1" dirty="0" smtClean="0"/>
              <a:t>Problémy: </a:t>
            </a:r>
            <a:r>
              <a:rPr lang="sk-SK" sz="2000" b="1" dirty="0" smtClean="0"/>
              <a:t>neformálny charakter, extrémna krátkosť</a:t>
            </a:r>
          </a:p>
        </p:txBody>
      </p:sp>
      <p:sp>
        <p:nvSpPr>
          <p:cNvPr id="5" name="Zástupný symbol obsahu 2"/>
          <p:cNvSpPr txBox="1">
            <a:spLocks/>
          </p:cNvSpPr>
          <p:nvPr/>
        </p:nvSpPr>
        <p:spPr>
          <a:xfrm>
            <a:off x="0" y="6142037"/>
            <a:ext cx="8839200" cy="715963"/>
          </a:xfrm>
          <a:prstGeom prst="rect">
            <a:avLst/>
          </a:prstGeom>
        </p:spPr>
        <p:txBody>
          <a:bodyPr vert="horz" lIns="91440" tIns="45720" rIns="91440" bIns="45720" rtlCol="0">
            <a:noAutofit/>
          </a:bodyPr>
          <a:lstStyle/>
          <a:p>
            <a:pPr marL="342900" indent="-342900" algn="ctr">
              <a:spcBef>
                <a:spcPct val="20000"/>
              </a:spcBef>
              <a:defRPr/>
            </a:pPr>
            <a:r>
              <a:rPr lang="sk-SK" sz="1400" b="1" dirty="0">
                <a:solidFill>
                  <a:prstClr val="black"/>
                </a:solidFill>
              </a:rPr>
              <a:t>Ján Štofa, Kristína Machová</a:t>
            </a:r>
          </a:p>
          <a:p>
            <a:pPr marL="342900" indent="-342900" algn="ctr">
              <a:spcBef>
                <a:spcPct val="20000"/>
              </a:spcBef>
            </a:pPr>
            <a:r>
              <a:rPr lang="sk-SK" sz="1400" dirty="0">
                <a:solidFill>
                  <a:prstClr val="black"/>
                </a:solidFill>
              </a:rPr>
              <a:t>Katedra kybernetiky a umelej inteligencie, Fakulta elektrotechniky a informatiky, Technická univerzita v Košiciach</a:t>
            </a:r>
          </a:p>
          <a:p>
            <a:pPr marL="342900" indent="-342900" algn="ctr">
              <a:spcBef>
                <a:spcPct val="20000"/>
              </a:spcBef>
              <a:defRPr/>
            </a:pPr>
            <a:endParaRPr lang="sk-SK" sz="1400" dirty="0">
              <a:solidFill>
                <a:prstClr val="black"/>
              </a:solidFill>
            </a:endParaRPr>
          </a:p>
        </p:txBody>
      </p:sp>
      <p:pic>
        <p:nvPicPr>
          <p:cNvPr id="6" name="Picture 16" descr="http://img.najmama.sk/stories/Deti/dievcatko_pocitac_2.jpg"/>
          <p:cNvPicPr>
            <a:picLocks noChangeAspect="1" noChangeArrowheads="1"/>
          </p:cNvPicPr>
          <p:nvPr/>
        </p:nvPicPr>
        <p:blipFill>
          <a:blip r:embed="rId4" cstate="print"/>
          <a:srcRect/>
          <a:stretch>
            <a:fillRect/>
          </a:stretch>
        </p:blipFill>
        <p:spPr bwMode="auto">
          <a:xfrm>
            <a:off x="6629400" y="4572000"/>
            <a:ext cx="2286000" cy="1777365"/>
          </a:xfrm>
          <a:prstGeom prst="rect">
            <a:avLst/>
          </a:prstGeom>
          <a:ln>
            <a:noFill/>
          </a:ln>
          <a:effectLst>
            <a:softEdge rad="112500"/>
          </a:effectLst>
        </p:spPr>
      </p:pic>
      <p:sp>
        <p:nvSpPr>
          <p:cNvPr id="3074" name="AutoShape 2" descr="data:image/jpeg;base64,/9j/4AAQSkZJRgABAQAAAQABAAD/2wCEAAkGBg8QDxAQDxAODxAPDw8PDw4ODw8PDw8NFBAVFBUQFRQXHCYeFxkjGRUUHy8gJCcpLCwsFR4xNTAqNSYrLCkBCQoKDgwOGA8PGikfHyUqKSksLCkuKikuLCwsLCwqLCwsKSwqKSwsKSwpKSksKSksLCksKSksKSksLCwpNS8pLP/AABEIAMIBAwMBIgACEQEDEQH/xAAbAAABBQEBAAAAAAAAAAAAAAACAAEDBAUGB//EAEsQAAICAQIDBAQKAw4EBwAAAAECAAMRBCEFEjEGE0FRImFxgQcUIzJCkaGxwdEzUuFDU2JjcnOCg5KisrPC8BYkk6MVRGRldcPS/8QAGgEAAwEBAQEAAAAAAAAAAAAAAQIDBAUABv/EADERAAMAAgEBBQYFBAMAAAAAAAABAgMREiEEMTJBcQUiUWGBsRMjM0LwkaHB0RRy4f/aAAwDAQACEQMRAD8A8Niij4njw0UfEWITwoo+Ip4AsRR8R4Tw0cCPiOBCDYwEICOBCCxkhdjBZIqxBZIqx0hWxKslVYlSTIktMkaYyrJlSElcmWuXmSFUAqQwklWuSCuXUEXRByRcks93G7uNxE5FYpBKy0a4BSK5GVFUrAKyyUgFZNyOmVisAiWCsjZZNodMgIgkSYrAKybQ6ZCRBIkxWAViNDpkWIpJyxRdDbMyLEeLEymsUUfEfEIBosR8QsQntjYjgRwIQEOgbBAhATpOyPwf6/ibH4tV8mpw+otPJSp8ub6R9QzPQtP8BmjqA+OcUrV/Fa+RQD/SOYHSXeDTZ44FhhZ7M/wKcPsH/LcQRz4Auu59xnI9o/gw1Oj3ILJ4OBzL9Y6QzlhvWwNM4tUkqpJn0jIcMMfdCSubJnZnqgUrk6Vw66pZrpmmYIVZElUnSqTV0y1VpSfCaZxmarKq1SQVTZr7O3HGFBB6EMpzLK9ldTsO7OT4ZGffKqURdnPd1EapvN2bvHVD9m0p38PZPnD6iD90PFCczKNUjauaLUyFqorgdWUGrkTJL71yFq5KoKKikySMrLbVyJkkXJVUVSsArLLJAKSTkoqKxWCVlgpBKRHIyor8sUm5IovEbkYuIsQsRwJh0btg4j4hYj4h0DYOI/LCCwgsZIGwQs6TsN2WXXaki5+60mmQ6jWXdOShfog/rMdh7z4TACzu9HUaeD6ehTyvxbVWXXMOvxTTt3Van1c/eNBXRHpe2Xe0nwi22V9zogdDw6od1TVT6Duu+CzDzwTj2+szhrNe7HP2n0mPtJlztDYO97pRhKRy4/jCAXJ9Y2X+gJnKkpOFT394jy77ienX2qchyPqnW8A+EjV0ehafjFB2aqz0vR9Wek5FK5Olct+BNdGiX4rXmd7xnhWluqGs0u+nc8t1fV9PYfAjy8pyWu4U1L8rbggMjDoyHoQfGaXZHiw01+LN9NeO61KeBqbbn9qnceybnEeGfJanSvvdw63mrb980bn7hkMPUTBiTw3wru8v58hclc55L6nIV0zQ0XDnsYKilj6pd4Rwou3M2FrrwXdx6IHl6yfKdA/GNO/yNNFtQdsfIWgFyfUykge+dbw+RgdcumypoOH6ascly97bucVvjlAG4YkFQBucmbPCl09h+TzUAyqGCq7uT4KWUAD14z5CS9nuBaOzbmsNfNgllBF7A7AMDuoPh49fLHZJwjT1g4CqTsCEGR6h5TnZ+16bUbRWMO1t6Zi8RCVgvzOoUFFARSWb9fc5ONuvjici12nAJ72xzzZBVV5+YeXpbTq+P31fohYuQOUc4YePpNkbbnM4fVVpUcc9HLks2FtbAzuchfPxzOZOSqrvex20uiNO/tktTAM1pVlFgHIOjrnG7noT09Us8N4ymocIcM2N1sp7vnzsBzAnlOc74IPtmJreH0XLRa1yBQjJ6K2ekVckeHrxJ6uHaJmXnvrzynAHMpwwO+D49DN8doU61tfEWlNd5u1cF0mqVmoVg6ErZQ3KrI4JBU4HqPQicvxHgdlZPo7ZI23Hs9vqM2uHag6R+9DljyqLlCejahOBYNxg52J8/DeWq+0FdlzMz3FXOCvJWuE6LsDuQPGdDHm+qM1YvgcLZTK71TuOOcKSxQ9C9MknqzD9nl139meTtpxNS1S2R3p6Mx65CyTQeuQPXJ1JVUUWSRskuMkiZJByVVFUpBKSyUgFZNyNyK/JHk3LFF4jcjncR8QuWPic7R0tghY4WGFjhYdA2CFhhYQWGFjpCOgVSegaurI4Qo6Lwyg/9S60ufracIqz0QLleGH/ANrr/u6i0fhEyLTn1Hx+9tfI4bX5a+5j1N1pPtLmAlcta+vF9w8rrf8AMMFEm5T1MbroMlcsV1xV1y1VXNEQRqxVVTrtZqcWcPvP/mtA2luP6zVM1OT7lSYOi0bOwVQSx6ATZ7W6VqdNwtT84Nqz47BnrYf4pDtqUzD89/4f+h+zPk6n5Fu7TtbTUtdumVQik1d4tTG0qOZm58ZJPrMBuAaimhitTPdcCoNeLO7pPUjlzu3T2Z85kcP0ne3orEhFRbLG/VqWsMx+oH3mVOJ8Te257Pm5OFUHZUGyqPYAB7pdc61O/JMlqZ29HpPZDh506crVP3i5JPK4AwFz1+cS2TsOgEsXcYYs9h/cEZ8HIAbGACP1skTG7D6qwUX6iywkHmYKjEvgZLej5mZGt7T3DRO4dwbdQVVudublALNuOg3UbeU41Y6yZalPz6ss9NIwdfxW2x2ZjuT6J8cez8ZGlnIjLhfS+cSx5iM5wMbyFe0er5v01h38WY/fGv4/qj+6vnxHSWfYrTSTRNSi9qtZnRBuUkre6nmJz6SA/hMau1m65O+cDYZmpTxa9tHcxsbmS2rfO4UhgR90pUcY1P77Z/aYTTixKfLbKcUje4Prj8mpqGFypZQwL1sTzK2+Cd+vqE0v/CrUcqqOwzsyqxBHgfqmFRxS4/u1v9tvzm+dS9mnrfmYlGNb7ncHdT/iHul3tMVo3eEU2ofTXC535yB78GV+1fAqwhuXkByM93kjmO+T4AEeXj7ZS0LE569PtnU8JQXoaWGeZeQ+J5fBvcfsnlbh8m+nmSuOSeu88tsrlZ0nR8c4KaHYZVgCRkHce0HcdD9UxLEnRemtowp6KDJImSXHSQssjUlVRVKwCssssjKyTkpyIOWKS8sUTiHkc1iPywgIQE5mjq7BCwgscCGBGSFbBCyQLEFnQdi+yzcS1iaVWNYZXey0Lz93Wi5zy5Gctyjr9KP3LbF73pGEqz0TRJzVcO/+MvH9nV3zpF+AhE/djd6mbus+4Kfvlxuw19J0/JS5TT6bUUcodbMmy13BBznHpnwmLNnl6ST6fI19nxua3R5DxVP+Z1H8/d/mNI0Sd5r/AIP8u72fGK3dmds1+hzMcnGQNsnzlI9iB9G/66x+DTXPtDs++ta+jMNdmy/A5mtJaqSbX/B1g6WVn2hl/OIdm718Eb2P+eJtx9t7M/3r7fcy3gyr9rLHZbTE3q+Soq+UZgcEBd9j7se+S9v9a11WgsbHM1uszgADZqx4TV0Gi7nR2EYNtuEZBu6rzEn2g4Xp65z/AGsQjS8NyCD3uuyCMH9Kkj23JjyQnDT97y9GV7HNzkapNdP8ov6ddNXouezvkbUBaS6cjegio7EKcYG6A7npMJtBomPo6mxfH5TT7fWrmH2j4iHr0lSdKtOvN/OOSxP1cv1TD73/AHiVxS+O9tbPZH72tHU8IavTWBk1WnZSw5gy3qcZ+j6GAf8AZlzjfAM6fThLaWVRZY5ZuXLOchvYcD7ZxVFmWHmSAJ0PaXiDVahVVyvd001sBnDAICQceGSZnzYadbh9T09z6GY/ALNzz6X2d9X+Jlezgj9Q+n9nxinJ9Y9LeR6vVkls5ycnGc4B9fiMGZ3esDsSMTRHJym3oKOj4Zwp/i2pQtUc92Ri2sgYbxIOB1kek4Ccb2UD+urP4xuB3GyrV825NSnIwOjjylOpN+sEqtsZm/peBjxv0w/rM/cDOg4NoE5bK++rbnXI5ec4ZfSz83yzOS0yTouA+jdWf4Qz7DtGqXrvEbNTTU0jGbWOP1a/zIm1wrUV1urKHJB6kgbewfnMOyjksZfJiPqM0tEu4iNcl1Aug/b3SMUW0KFR2OcAbkbZJ9/3zz+xJ7bxrQ82iKMi2FFX0Tnf6JwRuNt8zxziFQDsF6AnG4PuyNj7Zs7Hk549fAwdpjhfr1/n1Mt1kLLLdgldxL0iaZXYSMiTMJGRItFUyLEUPEUQbZzQEcCOBHnLOs2ICGBGAhgR0hGxwJ6F8Cj44jZ4Z0dv+bSZ5+ond/A82OJ+3TXD+8h/CQ7WvyL9B8D/ADZ9T3ddQ3mfvh/HCPIyqDGZp8rObJPc2d3gmTvxYL1U+4yrdxXSt+krz/KqV/zlTUtMfVmU/wCVkfRvY34EM1rX4W3UUr/Qev7gJn6jScPOeR6h6lv/AALTB1ZmPqZPk6PfgyjqX4XSfmuT7HVvwlfX9mK9QKVsLYoZ2r9EZBfBOfP5onH2CKu91+a7r7GYfcZSeS6pkqxo6LinZ/T0UFrEqtC4Ch61Lkk9OY5/2JyWq0emf5tC1+tHsyPdnH2S5q9fa4CvZY65zys7MMjx39sqibsOXJK3yf8AUwZonlrRm6TTaJrVUPqFbnAwyVsM5x1DCW+0lemfU25vKvzkEd0SBjbGQZh8KwdbWP4//wCyLjhL6u3G5NrAe3mn0ab5Lr5GDXQ0+E8HpstWv4wrL6RPydowOU5Oem3WSangtFQw2oRuaxmWvDYxygKWPKSox4eOBv5Qa7XfFa0qqCqSvyzYDMzn6JPq8Zl28Qaw9X28zvn8Zhy5nVe6+g6jp1Oo4BwReS/lsHp0kH0bMZ5hgjKjaU04ZSDg6hPLZLPymn2X4me7uDFLMVHOMjIJHn+UpijvbM4UZ2B8NhsJXBn02rZGizp9FQMZuJ9lR/EzW0ldCkHntPiMIo/1TEoXG2Jq6XG203tfMQ6LVGoWnKuxOG+cANwD5TR4VaneV4rUAuo3LMdyPOZmrr9ND511/wCETT4XUwZduhBkf2h8zsOI0lqLVxu1TgAefKcCeF6+oq7qQQQzAg7Ebz3LUMe4fmwD3VmfIegZ4rxzUc9hJYvj0eY9Tgkfs38AJX2ZTc0Q9opcpfyMewSs8s2GVnM6dGCSFpEZI5kTGQZZDZig5jSY+jAEcRhCE5iOowhDEAQxHQjDWdp8EzY4onrpvH9zP4TjBOu+C9scUo9aXj/sufwku1L8i/R/YbA/zZ9Ue7BomaUtfxBaKrLnzyVqXblGSQPAevwmcO2Gk5UNtncFzYvJepVlsrbldGxkAg+ufGqafcj6TaTL+qMx9U00tTepJUMvMBkrkcwB8SOsy9UYCqMvVGZN809SZl3mUkLKjiRESWyRyyI0iG3qPfBEK7qPfBE1Y/CczP4zK4XqNN8bTFTq/fY5haCObm64K/jK3E7dL39h+XDB23BQjOfdKmjbl1in+P8A9crcYOL7f5x/8Rn0C8X0MeuhudpW07PXZzWgPUjDFaYGRnHzvf75k6cafwtt/wCkv/7l3hmsquqFFq5ZQQp8eXfdT4EbbeoTNu0JqcqfD5pIxzL4GZqx8Rl8DrOBmgpdyu/6EhvkwMDI3+duZJpbKABhrduhWtV/1Sp2e057q9h0NRA9uRJdKoboJAlXU2NPXQRzfKt5/MG/2zS0z07YRz/Kcfgsg4bw7dcgjBGfZNTX6JVZWXA5+igeA+lN2HPy92iLk1Lr1BX0FOETrk+A26y1p9Y2dsKPIACZtqk2YAzgKMD1ATT0ulbbIx7dpda0HTNniOsQ6Z8tyZr5C7Z5QTjr443M8a4ihV2U9VJBwc7jrv7cz0PtdrVroSo+kXPMR0HKARv9RnmeotyST4nM39ix8IbXczndrvnk9OhXsMrOZLY0rO00UyUoBzIWMJmkLNINl0h+aKRkxpPY+jHhCDCE56OgwhJBIxJFlETYYnUfBw2OKab+uH/YsnLidH2AbHE9L/LcfXU4ido/Rv8A6v7DYf1Z9V9z2jjm+l1A7o35pfNIJU2DG6gjO+M49eJwlGqZn0/LfQUHx6qm/X1gpdQDQQrg49LJK5/gT0VWlfX6Cm8ct1Vdo3wLEV8Z64J3Hunx2PIp6NH0lTs4tdDS1mq1L2GvULrddUpDgd6hoISkg+HL6QxvtMG7idyUaQpbYueD6iz5xwbUUFXOepHnO51fZzTHUjU8h71R4Me7JCcgYp4sF2zOXs7GcnegXu6/F79Ppq7F9Ghbck7g5Ye4S85Iff8AzvF415HNL2q1K1ahhfXqe70tN4c1gd3a1iq1LY6ndvqj8S7Q62u5axpq7BcC1HK+GdFUMc7nBk3EezOoSu+uoI636OitlDhf+bq5BzANjYqp38zH4hpLDqtAwRitSXLYwGQhNQAyfbLflt9EvP7f7B72vPy+5Df2nWvvxbWVek1gIrcxtFnQrnE10JIBI5SQMg7kHynP8a0itxDRsVzkWcx8CawWTPvm8Gk7U6WgpvrsC3w98EQrfD3wRLY/CYM/jOcs4ky27rUQLDuaq8/O8wMyDjmsAvsBqrPpE5POCc752Msarh+WJD1n0icc3Kev8LEh47oWZwwAPMiHYqd+UA/dO+0k16GSX0C7P2I1nP3SjkG2GcbkH1+WZpcS4jSWVO65iu+edts+A/35StpKWooRVrPeOGZiQdiTtnHqlanR2FslXOTknlbrI00x3J1HA7U5LWFfKoUA5cnOWG009G1XXu1OcfSb85l8KqYUWggjJXA5SDJtN3vghHuMisbpvRGkdGeKCseiicx2+kfHr1h6HVvZYueXcjJ5V6ZmRTpnO7Y95UTZ4ZpuXLErsMDfO528PfNUTML5i6L6al2Y4Y4ydgcbTV0Y8SdhuSfAecz9JSvmT7BiB2h4mtWnPdsM83I+/pDbIx9R9mPVL455tJEstcJ2YHa/jS3EDlwwZgp86duXPryDv+ycha8n1WpLEkncyjY87KSidI5PWntgWNK7tHseV3aRqi0yJ2kLNEzSJmkKoupCLRSEtFJ7H4lGEIIhCZEamGIYgCGJRE2GJvdiWxxHSH+OA+sEfjMETZ7JNjX6Q/8AqKvtYCLm64r9H9j2P9SfVHu6tHZpCrxy0+IPqCvqmmTqWmjqm6zJ1LRkHZQ1DTMuaXtQ0zrjKyBsru0ZTBcwQ0qTbCc7j3/dEILdR7/uhTRj8Jz8/jMPW6JwSSpwST0OMZjppe8RGbpVzK3njqo+2dXd2eDor0WjmYZNbNyNzeIB6H7OsyxwnUqWRq7NxtlSRzDp+M+pvG+KOXizS2YF65YYzt4SRMjGNvtz7jL/AMUcHDIAfWgB+6T1aY/qr/ZEzvEkafxNjafPc7k+k4+wftlrSIfGWvixCIOUeJxgeJ/ZLuk0T+Cj3KPyipNHm0FpavCb+n0x5VUD1n2mR6DQEEc7hep3OBsCd/LpMviPaNVBWvfzbz98tjwXkfwM2XtEY106s2+K69dNWNxl1yGGDtkjA9eQfZOE4jxJrCckgZ2XOcftkeu4k9hHMc8owB4AZz95J98z7LZ1cWNY50cy7eStseyyVbLIrLJWeyCqHmRO8gd4neQs0zVRomRM0jZozNIy0g6LKRy0Uj5oomx+JEIQgiGJJDsIQ1gCGJRE2GJc4brDTdVcBzGqxLApOOblYNjPh0lMQxH0mtMTentHqvDfhL0j4Fq2UHzI7xP7S7/ZOn0nEqrl5qbK7B51sGx7cdPfPBgZLTcykMrMrDoykqw94nJy+x8ddcba/ub49pXPjW/7Ht+paZWoacBpO2OtTY294PK0B/73zvtmjX225v0lXvrb8D+c59+yu0R3JP0/90bI9oYa73r1NrUNM24wP+IKH+kV9TKfwzIm1SN81lPsYSDwZI8UtfQ0LNF+FpguYlMBjCQxQhnqPf8AdCgHqPf90Inzl8fcYs/iGXUkbAzQ0XH7ayN+YA/NbcGYRt3PtMXfT76WnKTPkqn3tnSPxeltzUuT1xlfu2hV8S0/72c+HpbfdOa76Mb4rxw/IdVa83/U6tuPVD5qDbYZyTIdb2rY4FYCALjYDLHfc/78JzBvgNdAoie5DN3XezSv4pY2csxzsdz08vZKL3Ss10ia6F3oKgme6V3tkb2yF7ZKrLTAb2SB7ID2SJnmerLzATPImaCzyNmkKospHZoBaCWglpJ0USCzFI+aKLsbRIIQjCEIUIwhCEEQhHRNhiEIAhCOhGGDDBkYMIGOhWiUGGDIQYYMdMRomBhhpCDCBjpk2iwlhHQkew4k6atx9I+/f75TDQg0FYsd+KU/oNOTJPhpr6l8cRf+D9UjfUFupJlXmi54MeDFie4lI9eXJk8T2We8i72Vu8gmyaOZJQWu9jG6VDbBNsDsdQWjdAN0qm2AbYjyFFjLLWyNrZXa2Rm2TeQosZO1siayQtZI2skXZVQStZI2eRl4BeSdFFIZeAWgF4JaTdFFIZaATBLRsxGxtBZigZjQbDovAQgIgI4EujKxxCEYR4yFHEeNFmMKFCBgZj5jA0SAwgZEDDBjJitEoMIGRAwgY6YjRKDHzI8xZjbF0Sc0YvIy0EtByCkSl4BskTPALxXRRSSmyAbJCzwDZJuyqkmNkA2SEvALybsooJjZANkhLwS8R2UUkpsgF5EXjFojodSSF4BaAWglojobiSFoJaAWjZi7G0HzRswMxZg2HQWYoGYoNntGuI4iimwwDxxFFCAeNFFGAKEIop4A8IRoowAxCEUUZCMePFFCAYyMxRQDIBpG0UURlURtAMUUkyyIzBMUUmyiAMExRRCiGMGKKKwjGCYooow0aKKAIooooDwo0UU8e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solidFill>
                <a:prstClr val="black"/>
              </a:solidFill>
            </a:endParaRPr>
          </a:p>
        </p:txBody>
      </p:sp>
      <p:sp>
        <p:nvSpPr>
          <p:cNvPr id="3076" name="AutoShape 4" descr="data:image/jpeg;base64,/9j/4AAQSkZJRgABAQAAAQABAAD/2wCEAAkGBg8QDxAQDxAODxAPDw8PDw4ODw8PDw8NFBAVFBUQFRQXHCYeFxkjGRUUHy8gJCcpLCwsFR4xNTAqNSYrLCkBCQoKDgwOGA8PGikfHyUqKSksLCkuKikuLCwsLCwqLCwsKSwqKSwsKSwpKSksKSksLCksKSksKSksLCwpNS8pLP/AABEIAMIBAwMBIgACEQEDEQH/xAAbAAABBQEBAAAAAAAAAAAAAAACAAEDBAUGB//EAEsQAAICAQIDBAQKAw4EBwAAAAECAAMRBCEFEjEGE0FRImFxgQcUIzJCkaGxwdEzUuFDU2JjcnOCg5KisrPC8BYkk6MVRGRldcPS/8QAGgEAAwEBAQEAAAAAAAAAAAAAAQIDBAUABv/EADERAAMAAgEBBQYFBAMAAAAAAAABAgMREiEEMTJBcQUiUWGBsRMjM0LwkaHB0RRy4f/aAAwDAQACEQMRAD8A8Niij4njw0UfEWITwoo+Ip4AsRR8R4Tw0cCPiOBCDYwEICOBCCxkhdjBZIqxBZIqx0hWxKslVYlSTIktMkaYyrJlSElcmWuXmSFUAqQwklWuSCuXUEXRByRcks93G7uNxE5FYpBKy0a4BSK5GVFUrAKyyUgFZNyOmVisAiWCsjZZNodMgIgkSYrAKybQ6ZCRBIkxWAViNDpkWIpJyxRdDbMyLEeLEymsUUfEfEIBosR8QsQntjYjgRwIQEOgbBAhATpOyPwf6/ibH4tV8mpw+otPJSp8ub6R9QzPQtP8BmjqA+OcUrV/Fa+RQD/SOYHSXeDTZ44FhhZ7M/wKcPsH/LcQRz4Auu59xnI9o/gw1Oj3ILJ4OBzL9Y6QzlhvWwNM4tUkqpJn0jIcMMfdCSubJnZnqgUrk6Vw66pZrpmmYIVZElUnSqTV0y1VpSfCaZxmarKq1SQVTZr7O3HGFBB6EMpzLK9ldTsO7OT4ZGffKqURdnPd1EapvN2bvHVD9m0p38PZPnD6iD90PFCczKNUjauaLUyFqorgdWUGrkTJL71yFq5KoKKikySMrLbVyJkkXJVUVSsArLLJAKSTkoqKxWCVlgpBKRHIyor8sUm5IovEbkYuIsQsRwJh0btg4j4hYj4h0DYOI/LCCwgsZIGwQs6TsN2WXXaki5+60mmQ6jWXdOShfog/rMdh7z4TACzu9HUaeD6ehTyvxbVWXXMOvxTTt3Van1c/eNBXRHpe2Xe0nwi22V9zogdDw6od1TVT6Duu+CzDzwTj2+szhrNe7HP2n0mPtJlztDYO97pRhKRy4/jCAXJ9Y2X+gJnKkpOFT394jy77ienX2qchyPqnW8A+EjV0ehafjFB2aqz0vR9Wek5FK5Olct+BNdGiX4rXmd7xnhWluqGs0u+nc8t1fV9PYfAjy8pyWu4U1L8rbggMjDoyHoQfGaXZHiw01+LN9NeO61KeBqbbn9qnceybnEeGfJanSvvdw63mrb980bn7hkMPUTBiTw3wru8v58hclc55L6nIV0zQ0XDnsYKilj6pd4Rwou3M2FrrwXdx6IHl6yfKdA/GNO/yNNFtQdsfIWgFyfUykge+dbw+RgdcumypoOH6ascly97bucVvjlAG4YkFQBucmbPCl09h+TzUAyqGCq7uT4KWUAD14z5CS9nuBaOzbmsNfNgllBF7A7AMDuoPh49fLHZJwjT1g4CqTsCEGR6h5TnZ+16bUbRWMO1t6Zi8RCVgvzOoUFFARSWb9fc5ONuvjici12nAJ72xzzZBVV5+YeXpbTq+P31fohYuQOUc4YePpNkbbnM4fVVpUcc9HLks2FtbAzuchfPxzOZOSqrvex20uiNO/tktTAM1pVlFgHIOjrnG7noT09Us8N4ymocIcM2N1sp7vnzsBzAnlOc74IPtmJreH0XLRa1yBQjJ6K2ekVckeHrxJ6uHaJmXnvrzynAHMpwwO+D49DN8doU61tfEWlNd5u1cF0mqVmoVg6ErZQ3KrI4JBU4HqPQicvxHgdlZPo7ZI23Hs9vqM2uHag6R+9DljyqLlCejahOBYNxg52J8/DeWq+0FdlzMz3FXOCvJWuE6LsDuQPGdDHm+qM1YvgcLZTK71TuOOcKSxQ9C9MknqzD9nl139meTtpxNS1S2R3p6Mx65CyTQeuQPXJ1JVUUWSRskuMkiZJByVVFUpBKSyUgFZNyNyK/JHk3LFF4jcjncR8QuWPic7R0tghY4WGFjhYdA2CFhhYQWGFjpCOgVSegaurI4Qo6Lwyg/9S60ufracIqz0QLleGH/ANrr/u6i0fhEyLTn1Hx+9tfI4bX5a+5j1N1pPtLmAlcta+vF9w8rrf8AMMFEm5T1MbroMlcsV1xV1y1VXNEQRqxVVTrtZqcWcPvP/mtA2luP6zVM1OT7lSYOi0bOwVQSx6ATZ7W6VqdNwtT84Nqz47BnrYf4pDtqUzD89/4f+h+zPk6n5Fu7TtbTUtdumVQik1d4tTG0qOZm58ZJPrMBuAaimhitTPdcCoNeLO7pPUjlzu3T2Z85kcP0ne3orEhFRbLG/VqWsMx+oH3mVOJ8Te257Pm5OFUHZUGyqPYAB7pdc61O/JMlqZ29HpPZDh506crVP3i5JPK4AwFz1+cS2TsOgEsXcYYs9h/cEZ8HIAbGACP1skTG7D6qwUX6iywkHmYKjEvgZLej5mZGt7T3DRO4dwbdQVVudublALNuOg3UbeU41Y6yZalPz6ss9NIwdfxW2x2ZjuT6J8cez8ZGlnIjLhfS+cSx5iM5wMbyFe0er5v01h38WY/fGv4/qj+6vnxHSWfYrTSTRNSi9qtZnRBuUkre6nmJz6SA/hMau1m65O+cDYZmpTxa9tHcxsbmS2rfO4UhgR90pUcY1P77Z/aYTTixKfLbKcUje4Prj8mpqGFypZQwL1sTzK2+Cd+vqE0v/CrUcqqOwzsyqxBHgfqmFRxS4/u1v9tvzm+dS9mnrfmYlGNb7ncHdT/iHul3tMVo3eEU2ofTXC535yB78GV+1fAqwhuXkByM93kjmO+T4AEeXj7ZS0LE569PtnU8JQXoaWGeZeQ+J5fBvcfsnlbh8m+nmSuOSeu88tsrlZ0nR8c4KaHYZVgCRkHce0HcdD9UxLEnRemtowp6KDJImSXHSQssjUlVRVKwCssssjKyTkpyIOWKS8sUTiHkc1iPywgIQE5mjq7BCwgscCGBGSFbBCyQLEFnQdi+yzcS1iaVWNYZXey0Lz93Wi5zy5Gctyjr9KP3LbF73pGEqz0TRJzVcO/+MvH9nV3zpF+AhE/djd6mbus+4Kfvlxuw19J0/JS5TT6bUUcodbMmy13BBznHpnwmLNnl6ST6fI19nxua3R5DxVP+Z1H8/d/mNI0Sd5r/AIP8u72fGK3dmds1+hzMcnGQNsnzlI9iB9G/66x+DTXPtDs++ta+jMNdmy/A5mtJaqSbX/B1g6WVn2hl/OIdm718Eb2P+eJtx9t7M/3r7fcy3gyr9rLHZbTE3q+Soq+UZgcEBd9j7se+S9v9a11WgsbHM1uszgADZqx4TV0Gi7nR2EYNtuEZBu6rzEn2g4Xp65z/AGsQjS8NyCD3uuyCMH9Kkj23JjyQnDT97y9GV7HNzkapNdP8ov6ddNXouezvkbUBaS6cjegio7EKcYG6A7npMJtBomPo6mxfH5TT7fWrmH2j4iHr0lSdKtOvN/OOSxP1cv1TD73/AHiVxS+O9tbPZH72tHU8IavTWBk1WnZSw5gy3qcZ+j6GAf8AZlzjfAM6fThLaWVRZY5ZuXLOchvYcD7ZxVFmWHmSAJ0PaXiDVahVVyvd001sBnDAICQceGSZnzYadbh9T09z6GY/ALNzz6X2d9X+Jlezgj9Q+n9nxinJ9Y9LeR6vVkls5ycnGc4B9fiMGZ3esDsSMTRHJym3oKOj4Zwp/i2pQtUc92Ri2sgYbxIOB1kek4Ccb2UD+urP4xuB3GyrV825NSnIwOjjylOpN+sEqtsZm/peBjxv0w/rM/cDOg4NoE5bK++rbnXI5ec4ZfSz83yzOS0yTouA+jdWf4Qz7DtGqXrvEbNTTU0jGbWOP1a/zIm1wrUV1urKHJB6kgbewfnMOyjksZfJiPqM0tEu4iNcl1Aug/b3SMUW0KFR2OcAbkbZJ9/3zz+xJ7bxrQ82iKMi2FFX0Tnf6JwRuNt8zxziFQDsF6AnG4PuyNj7Zs7Hk549fAwdpjhfr1/n1Mt1kLLLdgldxL0iaZXYSMiTMJGRItFUyLEUPEUQbZzQEcCOBHnLOs2ICGBGAhgR0hGxwJ6F8Cj44jZ4Z0dv+bSZ5+ond/A82OJ+3TXD+8h/CQ7WvyL9B8D/ADZ9T3ddQ3mfvh/HCPIyqDGZp8rObJPc2d3gmTvxYL1U+4yrdxXSt+krz/KqV/zlTUtMfVmU/wCVkfRvY34EM1rX4W3UUr/Qev7gJn6jScPOeR6h6lv/AALTB1ZmPqZPk6PfgyjqX4XSfmuT7HVvwlfX9mK9QKVsLYoZ2r9EZBfBOfP5onH2CKu91+a7r7GYfcZSeS6pkqxo6LinZ/T0UFrEqtC4Ch61Lkk9OY5/2JyWq0emf5tC1+tHsyPdnH2S5q9fa4CvZY65zys7MMjx39sqibsOXJK3yf8AUwZonlrRm6TTaJrVUPqFbnAwyVsM5x1DCW+0lemfU25vKvzkEd0SBjbGQZh8KwdbWP4//wCyLjhL6u3G5NrAe3mn0ab5Lr5GDXQ0+E8HpstWv4wrL6RPydowOU5Oem3WSangtFQw2oRuaxmWvDYxygKWPKSox4eOBv5Qa7XfFa0qqCqSvyzYDMzn6JPq8Zl28Qaw9X28zvn8Zhy5nVe6+g6jp1Oo4BwReS/lsHp0kH0bMZ5hgjKjaU04ZSDg6hPLZLPymn2X4me7uDFLMVHOMjIJHn+UpijvbM4UZ2B8NhsJXBn02rZGizp9FQMZuJ9lR/EzW0ldCkHntPiMIo/1TEoXG2Jq6XG203tfMQ6LVGoWnKuxOG+cANwD5TR4VaneV4rUAuo3LMdyPOZmrr9ND511/wCETT4XUwZduhBkf2h8zsOI0lqLVxu1TgAefKcCeF6+oq7qQQQzAg7Ebz3LUMe4fmwD3VmfIegZ4rxzUc9hJYvj0eY9Tgkfs38AJX2ZTc0Q9opcpfyMewSs8s2GVnM6dGCSFpEZI5kTGQZZDZig5jSY+jAEcRhCE5iOowhDEAQxHQjDWdp8EzY4onrpvH9zP4TjBOu+C9scUo9aXj/sufwku1L8i/R/YbA/zZ9Ue7BomaUtfxBaKrLnzyVqXblGSQPAevwmcO2Gk5UNtncFzYvJepVlsrbldGxkAg+ufGqafcj6TaTL+qMx9U00tTepJUMvMBkrkcwB8SOsy9UYCqMvVGZN809SZl3mUkLKjiRESWyRyyI0iG3qPfBEK7qPfBE1Y/CczP4zK4XqNN8bTFTq/fY5haCObm64K/jK3E7dL39h+XDB23BQjOfdKmjbl1in+P8A9crcYOL7f5x/8Rn0C8X0MeuhudpW07PXZzWgPUjDFaYGRnHzvf75k6cafwtt/wCkv/7l3hmsquqFFq5ZQQp8eXfdT4EbbeoTNu0JqcqfD5pIxzL4GZqx8Rl8DrOBmgpdyu/6EhvkwMDI3+duZJpbKABhrduhWtV/1Sp2e057q9h0NRA9uRJdKoboJAlXU2NPXQRzfKt5/MG/2zS0z07YRz/Kcfgsg4bw7dcgjBGfZNTX6JVZWXA5+igeA+lN2HPy92iLk1Lr1BX0FOETrk+A26y1p9Y2dsKPIACZtqk2YAzgKMD1ATT0ulbbIx7dpda0HTNniOsQ6Z8tyZr5C7Z5QTjr443M8a4ihV2U9VJBwc7jrv7cz0PtdrVroSo+kXPMR0HKARv9RnmeotyST4nM39ix8IbXczndrvnk9OhXsMrOZLY0rO00UyUoBzIWMJmkLNINl0h+aKRkxpPY+jHhCDCE56OgwhJBIxJFlETYYnUfBw2OKab+uH/YsnLidH2AbHE9L/LcfXU4ido/Rv8A6v7DYf1Z9V9z2jjm+l1A7o35pfNIJU2DG6gjO+M49eJwlGqZn0/LfQUHx6qm/X1gpdQDQQrg49LJK5/gT0VWlfX6Cm8ct1Vdo3wLEV8Z64J3Hunx2PIp6NH0lTs4tdDS1mq1L2GvULrddUpDgd6hoISkg+HL6QxvtMG7idyUaQpbYueD6iz5xwbUUFXOepHnO51fZzTHUjU8h71R4Me7JCcgYp4sF2zOXs7GcnegXu6/F79Ppq7F9Ghbck7g5Ye4S85Iff8AzvF415HNL2q1K1ahhfXqe70tN4c1gd3a1iq1LY6ndvqj8S7Q62u5axpq7BcC1HK+GdFUMc7nBk3EezOoSu+uoI636OitlDhf+bq5BzANjYqp38zH4hpLDqtAwRitSXLYwGQhNQAyfbLflt9EvP7f7B72vPy+5Df2nWvvxbWVek1gIrcxtFnQrnE10JIBI5SQMg7kHynP8a0itxDRsVzkWcx8CawWTPvm8Gk7U6WgpvrsC3w98EQrfD3wRLY/CYM/jOcs4ky27rUQLDuaq8/O8wMyDjmsAvsBqrPpE5POCc752Msarh+WJD1n0icc3Kev8LEh47oWZwwAPMiHYqd+UA/dO+0k16GSX0C7P2I1nP3SjkG2GcbkH1+WZpcS4jSWVO65iu+edts+A/35StpKWooRVrPeOGZiQdiTtnHqlanR2FslXOTknlbrI00x3J1HA7U5LWFfKoUA5cnOWG009G1XXu1OcfSb85l8KqYUWggjJXA5SDJtN3vghHuMisbpvRGkdGeKCseiicx2+kfHr1h6HVvZYueXcjJ5V6ZmRTpnO7Y95UTZ4ZpuXLErsMDfO528PfNUTML5i6L6al2Y4Y4ydgcbTV0Y8SdhuSfAecz9JSvmT7BiB2h4mtWnPdsM83I+/pDbIx9R9mPVL455tJEstcJ2YHa/jS3EDlwwZgp86duXPryDv+ycha8n1WpLEkncyjY87KSidI5PWntgWNK7tHseV3aRqi0yJ2kLNEzSJmkKoupCLRSEtFJ7H4lGEIIhCZEamGIYgCGJRE2GJvdiWxxHSH+OA+sEfjMETZ7JNjX6Q/8AqKvtYCLm64r9H9j2P9SfVHu6tHZpCrxy0+IPqCvqmmTqWmjqm6zJ1LRkHZQ1DTMuaXtQ0zrjKyBsru0ZTBcwQ0qTbCc7j3/dEILdR7/uhTRj8Jz8/jMPW6JwSSpwST0OMZjppe8RGbpVzK3njqo+2dXd2eDor0WjmYZNbNyNzeIB6H7OsyxwnUqWRq7NxtlSRzDp+M+pvG+KOXizS2YF65YYzt4SRMjGNvtz7jL/AMUcHDIAfWgB+6T1aY/qr/ZEzvEkafxNjafPc7k+k4+wftlrSIfGWvixCIOUeJxgeJ/ZLuk0T+Cj3KPyipNHm0FpavCb+n0x5VUD1n2mR6DQEEc7hep3OBsCd/LpMviPaNVBWvfzbz98tjwXkfwM2XtEY106s2+K69dNWNxl1yGGDtkjA9eQfZOE4jxJrCckgZ2XOcftkeu4k9hHMc8owB4AZz95J98z7LZ1cWNY50cy7eStseyyVbLIrLJWeyCqHmRO8gd4neQs0zVRomRM0jZozNIy0g6LKRy0Uj5oomx+JEIQgiGJJDsIQ1gCGJRE2GJc4brDTdVcBzGqxLApOOblYNjPh0lMQxH0mtMTentHqvDfhL0j4Fq2UHzI7xP7S7/ZOn0nEqrl5qbK7B51sGx7cdPfPBgZLTcykMrMrDoykqw94nJy+x8ddcba/ub49pXPjW/7Ht+paZWoacBpO2OtTY294PK0B/73zvtmjX225v0lXvrb8D+c59+yu0R3JP0/90bI9oYa73r1NrUNM24wP+IKH+kV9TKfwzIm1SN81lPsYSDwZI8UtfQ0LNF+FpguYlMBjCQxQhnqPf8AdCgHqPf90Inzl8fcYs/iGXUkbAzQ0XH7ayN+YA/NbcGYRt3PtMXfT76WnKTPkqn3tnSPxeltzUuT1xlfu2hV8S0/72c+HpbfdOa76Mb4rxw/IdVa83/U6tuPVD5qDbYZyTIdb2rY4FYCALjYDLHfc/78JzBvgNdAoie5DN3XezSv4pY2csxzsdz08vZKL3Ss10ia6F3oKgme6V3tkb2yF7ZKrLTAb2SB7ID2SJnmerLzATPImaCzyNmkKospHZoBaCWglpJ0USCzFI+aKLsbRIIQjCEIUIwhCEEQhHRNhiEIAhCOhGGDDBkYMIGOhWiUGGDIQYYMdMRomBhhpCDCBjpk2iwlhHQkew4k6atx9I+/f75TDQg0FYsd+KU/oNOTJPhpr6l8cRf+D9UjfUFupJlXmi54MeDFie4lI9eXJk8T2We8i72Vu8gmyaOZJQWu9jG6VDbBNsDsdQWjdAN0qm2AbYjyFFjLLWyNrZXa2Rm2TeQosZO1siayQtZI2skXZVQStZI2eRl4BeSdFFIZeAWgF4JaTdFFIZaATBLRsxGxtBZigZjQbDovAQgIgI4EujKxxCEYR4yFHEeNFmMKFCBgZj5jA0SAwgZEDDBjJitEoMIGRAwgY6YjRKDHzI8xZjbF0Sc0YvIy0EtByCkSl4BskTPALxXRRSSmyAbJCzwDZJuyqkmNkA2SEvALybsooJjZANkhLwS8R2UUkpsgF5EXjFojodSSF4BaAWglojobiSFoJaAWjZi7G0HzRswMxZg2HQWYoGYoNntGuI4iimwwDxxFFCAeNFFGAKEIop4A8IRoowAxCEUUZCMePFFCAYyMxRQDIBpG0UURlURtAMUUkyyIzBMUUmyiAMExRRCiGMGKKKwjGCYooow0aKKAIooooDwo0UU8e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solidFill>
                <a:prstClr val="black"/>
              </a:solidFill>
            </a:endParaRPr>
          </a:p>
        </p:txBody>
      </p:sp>
      <p:sp>
        <p:nvSpPr>
          <p:cNvPr id="3078" name="AutoShape 6" descr="data:image/jpeg;base64,/9j/4AAQSkZJRgABAQAAAQABAAD/2wCEAAkGBg8QDxAQDxAODxAPDw8PDw4ODw8PDw8NFBAVFBUQFRQXHCYeFxkjGRUUHy8gJCcpLCwsFR4xNTAqNSYrLCkBCQoKDgwOGA8PGikfHyUqKSksLCkuKikuLCwsLCwqLCwsKSwqKSwsKSwpKSksKSksLCksKSksKSksLCwpNS8pLP/AABEIAMIBAwMBIgACEQEDEQH/xAAbAAABBQEBAAAAAAAAAAAAAAACAAEDBAUGB//EAEsQAAICAQIDBAQKAw4EBwAAAAECAAMRBCEFEjEGE0FRImFxgQcUIzJCkaGxwdEzUuFDU2JjcnOCg5KisrPC8BYkk6MVRGRldcPS/8QAGgEAAwEBAQEAAAAAAAAAAAAAAQIDBAUABv/EADERAAMAAgEBBQYFBAMAAAAAAAABAgMREiEEMTJBcQUiUWGBsRMjM0LwkaHB0RRy4f/aAAwDAQACEQMRAD8A8Niij4njw0UfEWITwoo+Ip4AsRR8R4Tw0cCPiOBCDYwEICOBCCxkhdjBZIqxBZIqx0hWxKslVYlSTIktMkaYyrJlSElcmWuXmSFUAqQwklWuSCuXUEXRByRcks93G7uNxE5FYpBKy0a4BSK5GVFUrAKyyUgFZNyOmVisAiWCsjZZNodMgIgkSYrAKybQ6ZCRBIkxWAViNDpkWIpJyxRdDbMyLEeLEymsUUfEfEIBosR8QsQntjYjgRwIQEOgbBAhATpOyPwf6/ibH4tV8mpw+otPJSp8ub6R9QzPQtP8BmjqA+OcUrV/Fa+RQD/SOYHSXeDTZ44FhhZ7M/wKcPsH/LcQRz4Auu59xnI9o/gw1Oj3ILJ4OBzL9Y6QzlhvWwNM4tUkqpJn0jIcMMfdCSubJnZnqgUrk6Vw66pZrpmmYIVZElUnSqTV0y1VpSfCaZxmarKq1SQVTZr7O3HGFBB6EMpzLK9ldTsO7OT4ZGffKqURdnPd1EapvN2bvHVD9m0p38PZPnD6iD90PFCczKNUjauaLUyFqorgdWUGrkTJL71yFq5KoKKikySMrLbVyJkkXJVUVSsArLLJAKSTkoqKxWCVlgpBKRHIyor8sUm5IovEbkYuIsQsRwJh0btg4j4hYj4h0DYOI/LCCwgsZIGwQs6TsN2WXXaki5+60mmQ6jWXdOShfog/rMdh7z4TACzu9HUaeD6ehTyvxbVWXXMOvxTTt3Van1c/eNBXRHpe2Xe0nwi22V9zogdDw6od1TVT6Duu+CzDzwTj2+szhrNe7HP2n0mPtJlztDYO97pRhKRy4/jCAXJ9Y2X+gJnKkpOFT394jy77ienX2qchyPqnW8A+EjV0ehafjFB2aqz0vR9Wek5FK5Olct+BNdGiX4rXmd7xnhWluqGs0u+nc8t1fV9PYfAjy8pyWu4U1L8rbggMjDoyHoQfGaXZHiw01+LN9NeO61KeBqbbn9qnceybnEeGfJanSvvdw63mrb980bn7hkMPUTBiTw3wru8v58hclc55L6nIV0zQ0XDnsYKilj6pd4Rwou3M2FrrwXdx6IHl6yfKdA/GNO/yNNFtQdsfIWgFyfUykge+dbw+RgdcumypoOH6ascly97bucVvjlAG4YkFQBucmbPCl09h+TzUAyqGCq7uT4KWUAD14z5CS9nuBaOzbmsNfNgllBF7A7AMDuoPh49fLHZJwjT1g4CqTsCEGR6h5TnZ+16bUbRWMO1t6Zi8RCVgvzOoUFFARSWb9fc5ONuvjici12nAJ72xzzZBVV5+YeXpbTq+P31fohYuQOUc4YePpNkbbnM4fVVpUcc9HLks2FtbAzuchfPxzOZOSqrvex20uiNO/tktTAM1pVlFgHIOjrnG7noT09Us8N4ymocIcM2N1sp7vnzsBzAnlOc74IPtmJreH0XLRa1yBQjJ6K2ekVckeHrxJ6uHaJmXnvrzynAHMpwwO+D49DN8doU61tfEWlNd5u1cF0mqVmoVg6ErZQ3KrI4JBU4HqPQicvxHgdlZPo7ZI23Hs9vqM2uHag6R+9DljyqLlCejahOBYNxg52J8/DeWq+0FdlzMz3FXOCvJWuE6LsDuQPGdDHm+qM1YvgcLZTK71TuOOcKSxQ9C9MknqzD9nl139meTtpxNS1S2R3p6Mx65CyTQeuQPXJ1JVUUWSRskuMkiZJByVVFUpBKSyUgFZNyNyK/JHk3LFF4jcjncR8QuWPic7R0tghY4WGFjhYdA2CFhhYQWGFjpCOgVSegaurI4Qo6Lwyg/9S60ufracIqz0QLleGH/ANrr/u6i0fhEyLTn1Hx+9tfI4bX5a+5j1N1pPtLmAlcta+vF9w8rrf8AMMFEm5T1MbroMlcsV1xV1y1VXNEQRqxVVTrtZqcWcPvP/mtA2luP6zVM1OT7lSYOi0bOwVQSx6ATZ7W6VqdNwtT84Nqz47BnrYf4pDtqUzD89/4f+h+zPk6n5Fu7TtbTUtdumVQik1d4tTG0qOZm58ZJPrMBuAaimhitTPdcCoNeLO7pPUjlzu3T2Z85kcP0ne3orEhFRbLG/VqWsMx+oH3mVOJ8Te257Pm5OFUHZUGyqPYAB7pdc61O/JMlqZ29HpPZDh506crVP3i5JPK4AwFz1+cS2TsOgEsXcYYs9h/cEZ8HIAbGACP1skTG7D6qwUX6iywkHmYKjEvgZLej5mZGt7T3DRO4dwbdQVVudublALNuOg3UbeU41Y6yZalPz6ss9NIwdfxW2x2ZjuT6J8cez8ZGlnIjLhfS+cSx5iM5wMbyFe0er5v01h38WY/fGv4/qj+6vnxHSWfYrTSTRNSi9qtZnRBuUkre6nmJz6SA/hMau1m65O+cDYZmpTxa9tHcxsbmS2rfO4UhgR90pUcY1P77Z/aYTTixKfLbKcUje4Prj8mpqGFypZQwL1sTzK2+Cd+vqE0v/CrUcqqOwzsyqxBHgfqmFRxS4/u1v9tvzm+dS9mnrfmYlGNb7ncHdT/iHul3tMVo3eEU2ofTXC535yB78GV+1fAqwhuXkByM93kjmO+T4AEeXj7ZS0LE569PtnU8JQXoaWGeZeQ+J5fBvcfsnlbh8m+nmSuOSeu88tsrlZ0nR8c4KaHYZVgCRkHce0HcdD9UxLEnRemtowp6KDJImSXHSQssjUlVRVKwCssssjKyTkpyIOWKS8sUTiHkc1iPywgIQE5mjq7BCwgscCGBGSFbBCyQLEFnQdi+yzcS1iaVWNYZXey0Lz93Wi5zy5Gctyjr9KP3LbF73pGEqz0TRJzVcO/+MvH9nV3zpF+AhE/djd6mbus+4Kfvlxuw19J0/JS5TT6bUUcodbMmy13BBznHpnwmLNnl6ST6fI19nxua3R5DxVP+Z1H8/d/mNI0Sd5r/AIP8u72fGK3dmds1+hzMcnGQNsnzlI9iB9G/66x+DTXPtDs++ta+jMNdmy/A5mtJaqSbX/B1g6WVn2hl/OIdm718Eb2P+eJtx9t7M/3r7fcy3gyr9rLHZbTE3q+Soq+UZgcEBd9j7se+S9v9a11WgsbHM1uszgADZqx4TV0Gi7nR2EYNtuEZBu6rzEn2g4Xp65z/AGsQjS8NyCD3uuyCMH9Kkj23JjyQnDT97y9GV7HNzkapNdP8ov6ddNXouezvkbUBaS6cjegio7EKcYG6A7npMJtBomPo6mxfH5TT7fWrmH2j4iHr0lSdKtOvN/OOSxP1cv1TD73/AHiVxS+O9tbPZH72tHU8IavTWBk1WnZSw5gy3qcZ+j6GAf8AZlzjfAM6fThLaWVRZY5ZuXLOchvYcD7ZxVFmWHmSAJ0PaXiDVahVVyvd001sBnDAICQceGSZnzYadbh9T09z6GY/ALNzz6X2d9X+Jlezgj9Q+n9nxinJ9Y9LeR6vVkls5ycnGc4B9fiMGZ3esDsSMTRHJym3oKOj4Zwp/i2pQtUc92Ri2sgYbxIOB1kek4Ccb2UD+urP4xuB3GyrV825NSnIwOjjylOpN+sEqtsZm/peBjxv0w/rM/cDOg4NoE5bK++rbnXI5ec4ZfSz83yzOS0yTouA+jdWf4Qz7DtGqXrvEbNTTU0jGbWOP1a/zIm1wrUV1urKHJB6kgbewfnMOyjksZfJiPqM0tEu4iNcl1Aug/b3SMUW0KFR2OcAbkbZJ9/3zz+xJ7bxrQ82iKMi2FFX0Tnf6JwRuNt8zxziFQDsF6AnG4PuyNj7Zs7Hk549fAwdpjhfr1/n1Mt1kLLLdgldxL0iaZXYSMiTMJGRItFUyLEUPEUQbZzQEcCOBHnLOs2ICGBGAhgR0hGxwJ6F8Cj44jZ4Z0dv+bSZ5+ond/A82OJ+3TXD+8h/CQ7WvyL9B8D/ADZ9T3ddQ3mfvh/HCPIyqDGZp8rObJPc2d3gmTvxYL1U+4yrdxXSt+krz/KqV/zlTUtMfVmU/wCVkfRvY34EM1rX4W3UUr/Qev7gJn6jScPOeR6h6lv/AALTB1ZmPqZPk6PfgyjqX4XSfmuT7HVvwlfX9mK9QKVsLYoZ2r9EZBfBOfP5onH2CKu91+a7r7GYfcZSeS6pkqxo6LinZ/T0UFrEqtC4Ch61Lkk9OY5/2JyWq0emf5tC1+tHsyPdnH2S5q9fa4CvZY65zys7MMjx39sqibsOXJK3yf8AUwZonlrRm6TTaJrVUPqFbnAwyVsM5x1DCW+0lemfU25vKvzkEd0SBjbGQZh8KwdbWP4//wCyLjhL6u3G5NrAe3mn0ab5Lr5GDXQ0+E8HpstWv4wrL6RPydowOU5Oem3WSangtFQw2oRuaxmWvDYxygKWPKSox4eOBv5Qa7XfFa0qqCqSvyzYDMzn6JPq8Zl28Qaw9X28zvn8Zhy5nVe6+g6jp1Oo4BwReS/lsHp0kH0bMZ5hgjKjaU04ZSDg6hPLZLPymn2X4me7uDFLMVHOMjIJHn+UpijvbM4UZ2B8NhsJXBn02rZGizp9FQMZuJ9lR/EzW0ldCkHntPiMIo/1TEoXG2Jq6XG203tfMQ6LVGoWnKuxOG+cANwD5TR4VaneV4rUAuo3LMdyPOZmrr9ND511/wCETT4XUwZduhBkf2h8zsOI0lqLVxu1TgAefKcCeF6+oq7qQQQzAg7Ebz3LUMe4fmwD3VmfIegZ4rxzUc9hJYvj0eY9Tgkfs38AJX2ZTc0Q9opcpfyMewSs8s2GVnM6dGCSFpEZI5kTGQZZDZig5jSY+jAEcRhCE5iOowhDEAQxHQjDWdp8EzY4onrpvH9zP4TjBOu+C9scUo9aXj/sufwku1L8i/R/YbA/zZ9Ue7BomaUtfxBaKrLnzyVqXblGSQPAevwmcO2Gk5UNtncFzYvJepVlsrbldGxkAg+ufGqafcj6TaTL+qMx9U00tTepJUMvMBkrkcwB8SOsy9UYCqMvVGZN809SZl3mUkLKjiRESWyRyyI0iG3qPfBEK7qPfBE1Y/CczP4zK4XqNN8bTFTq/fY5haCObm64K/jK3E7dL39h+XDB23BQjOfdKmjbl1in+P8A9crcYOL7f5x/8Rn0C8X0MeuhudpW07PXZzWgPUjDFaYGRnHzvf75k6cafwtt/wCkv/7l3hmsquqFFq5ZQQp8eXfdT4EbbeoTNu0JqcqfD5pIxzL4GZqx8Rl8DrOBmgpdyu/6EhvkwMDI3+duZJpbKABhrduhWtV/1Sp2e057q9h0NRA9uRJdKoboJAlXU2NPXQRzfKt5/MG/2zS0z07YRz/Kcfgsg4bw7dcgjBGfZNTX6JVZWXA5+igeA+lN2HPy92iLk1Lr1BX0FOETrk+A26y1p9Y2dsKPIACZtqk2YAzgKMD1ATT0ulbbIx7dpda0HTNniOsQ6Z8tyZr5C7Z5QTjr443M8a4ihV2U9VJBwc7jrv7cz0PtdrVroSo+kXPMR0HKARv9RnmeotyST4nM39ix8IbXczndrvnk9OhXsMrOZLY0rO00UyUoBzIWMJmkLNINl0h+aKRkxpPY+jHhCDCE56OgwhJBIxJFlETYYnUfBw2OKab+uH/YsnLidH2AbHE9L/LcfXU4ido/Rv8A6v7DYf1Z9V9z2jjm+l1A7o35pfNIJU2DG6gjO+M49eJwlGqZn0/LfQUHx6qm/X1gpdQDQQrg49LJK5/gT0VWlfX6Cm8ct1Vdo3wLEV8Z64J3Hunx2PIp6NH0lTs4tdDS1mq1L2GvULrddUpDgd6hoISkg+HL6QxvtMG7idyUaQpbYueD6iz5xwbUUFXOepHnO51fZzTHUjU8h71R4Me7JCcgYp4sF2zOXs7GcnegXu6/F79Ppq7F9Ghbck7g5Ye4S85Iff8AzvF415HNL2q1K1ahhfXqe70tN4c1gd3a1iq1LY6ndvqj8S7Q62u5axpq7BcC1HK+GdFUMc7nBk3EezOoSu+uoI636OitlDhf+bq5BzANjYqp38zH4hpLDqtAwRitSXLYwGQhNQAyfbLflt9EvP7f7B72vPy+5Df2nWvvxbWVek1gIrcxtFnQrnE10JIBI5SQMg7kHynP8a0itxDRsVzkWcx8CawWTPvm8Gk7U6WgpvrsC3w98EQrfD3wRLY/CYM/jOcs4ky27rUQLDuaq8/O8wMyDjmsAvsBqrPpE5POCc752Msarh+WJD1n0icc3Kev8LEh47oWZwwAPMiHYqd+UA/dO+0k16GSX0C7P2I1nP3SjkG2GcbkH1+WZpcS4jSWVO65iu+edts+A/35StpKWooRVrPeOGZiQdiTtnHqlanR2FslXOTknlbrI00x3J1HA7U5LWFfKoUA5cnOWG009G1XXu1OcfSb85l8KqYUWggjJXA5SDJtN3vghHuMisbpvRGkdGeKCseiicx2+kfHr1h6HVvZYueXcjJ5V6ZmRTpnO7Y95UTZ4ZpuXLErsMDfO528PfNUTML5i6L6al2Y4Y4ydgcbTV0Y8SdhuSfAecz9JSvmT7BiB2h4mtWnPdsM83I+/pDbIx9R9mPVL455tJEstcJ2YHa/jS3EDlwwZgp86duXPryDv+ycha8n1WpLEkncyjY87KSidI5PWntgWNK7tHseV3aRqi0yJ2kLNEzSJmkKoupCLRSEtFJ7H4lGEIIhCZEamGIYgCGJRE2GJvdiWxxHSH+OA+sEfjMETZ7JNjX6Q/8AqKvtYCLm64r9H9j2P9SfVHu6tHZpCrxy0+IPqCvqmmTqWmjqm6zJ1LRkHZQ1DTMuaXtQ0zrjKyBsru0ZTBcwQ0qTbCc7j3/dEILdR7/uhTRj8Jz8/jMPW6JwSSpwST0OMZjppe8RGbpVzK3njqo+2dXd2eDor0WjmYZNbNyNzeIB6H7OsyxwnUqWRq7NxtlSRzDp+M+pvG+KOXizS2YF65YYzt4SRMjGNvtz7jL/AMUcHDIAfWgB+6T1aY/qr/ZEzvEkafxNjafPc7k+k4+wftlrSIfGWvixCIOUeJxgeJ/ZLuk0T+Cj3KPyipNHm0FpavCb+n0x5VUD1n2mR6DQEEc7hep3OBsCd/LpMviPaNVBWvfzbz98tjwXkfwM2XtEY106s2+K69dNWNxl1yGGDtkjA9eQfZOE4jxJrCckgZ2XOcftkeu4k9hHMc8owB4AZz95J98z7LZ1cWNY50cy7eStseyyVbLIrLJWeyCqHmRO8gd4neQs0zVRomRM0jZozNIy0g6LKRy0Uj5oomx+JEIQgiGJJDsIQ1gCGJRE2GJc4brDTdVcBzGqxLApOOblYNjPh0lMQxH0mtMTentHqvDfhL0j4Fq2UHzI7xP7S7/ZOn0nEqrl5qbK7B51sGx7cdPfPBgZLTcykMrMrDoykqw94nJy+x8ddcba/ub49pXPjW/7Ht+paZWoacBpO2OtTY294PK0B/73zvtmjX225v0lXvrb8D+c59+yu0R3JP0/90bI9oYa73r1NrUNM24wP+IKH+kV9TKfwzIm1SN81lPsYSDwZI8UtfQ0LNF+FpguYlMBjCQxQhnqPf8AdCgHqPf90Inzl8fcYs/iGXUkbAzQ0XH7ayN+YA/NbcGYRt3PtMXfT76WnKTPkqn3tnSPxeltzUuT1xlfu2hV8S0/72c+HpbfdOa76Mb4rxw/IdVa83/U6tuPVD5qDbYZyTIdb2rY4FYCALjYDLHfc/78JzBvgNdAoie5DN3XezSv4pY2csxzsdz08vZKL3Ss10ia6F3oKgme6V3tkb2yF7ZKrLTAb2SB7ID2SJnmerLzATPImaCzyNmkKospHZoBaCWglpJ0USCzFI+aKLsbRIIQjCEIUIwhCEEQhHRNhiEIAhCOhGGDDBkYMIGOhWiUGGDIQYYMdMRomBhhpCDCBjpk2iwlhHQkew4k6atx9I+/f75TDQg0FYsd+KU/oNOTJPhpr6l8cRf+D9UjfUFupJlXmi54MeDFie4lI9eXJk8T2We8i72Vu8gmyaOZJQWu9jG6VDbBNsDsdQWjdAN0qm2AbYjyFFjLLWyNrZXa2Rm2TeQosZO1siayQtZI2skXZVQStZI2eRl4BeSdFFIZeAWgF4JaTdFFIZaATBLRsxGxtBZigZjQbDovAQgIgI4EujKxxCEYR4yFHEeNFmMKFCBgZj5jA0SAwgZEDDBjJitEoMIGRAwgY6YjRKDHzI8xZjbF0Sc0YvIy0EtByCkSl4BskTPALxXRRSSmyAbJCzwDZJuyqkmNkA2SEvALybsooJjZANkhLwS8R2UUkpsgF5EXjFojodSSF4BaAWglojobiSFoJaAWjZi7G0HzRswMxZg2HQWYoGYoNntGuI4iimwwDxxFFCAeNFFGAKEIop4A8IRoowAxCEUUZCMePFFCAYyMxRQDIBpG0UURlURtAMUUkyyIzBMUUmyiAMExRRCiGMGKKKwjGCYooow0aKKAIooooDwo0UU8e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solidFill>
                <a:prstClr val="black"/>
              </a:solidFill>
            </a:endParaRPr>
          </a:p>
        </p:txBody>
      </p:sp>
      <p:sp>
        <p:nvSpPr>
          <p:cNvPr id="3080" name="AutoShape 8" descr="data:image/jpeg;base64,/9j/4AAQSkZJRgABAQAAAQABAAD/2wCEAAkGBg8QDxAQDxAODxAPDw8PDw4ODw8PDw8NFBAVFBUQFRQXHCYeFxkjGRUUHy8gJCcpLCwsFR4xNTAqNSYrLCkBCQoKDgwOGA8PGikfHyUqKSksLCkuKikuLCwsLCwqLCwsKSwqKSwsKSwpKSksKSksLCksKSksKSksLCwpNS8pLP/AABEIAMIBAwMBIgACEQEDEQH/xAAbAAABBQEBAAAAAAAAAAAAAAACAAEDBAUGB//EAEsQAAICAQIDBAQKAw4EBwAAAAECAAMRBCEFEjEGE0FRImFxgQcUIzJCkaGxwdEzUuFDU2JjcnOCg5KisrPC8BYkk6MVRGRldcPS/8QAGgEAAwEBAQEAAAAAAAAAAAAAAQIDBAUABv/EADERAAMAAgEBBQYFBAMAAAAAAAABAgMREiEEMTJBcQUiUWGBsRMjM0LwkaHB0RRy4f/aAAwDAQACEQMRAD8A8Niij4njw0UfEWITwoo+Ip4AsRR8R4Tw0cCPiOBCDYwEICOBCCxkhdjBZIqxBZIqx0hWxKslVYlSTIktMkaYyrJlSElcmWuXmSFUAqQwklWuSCuXUEXRByRcks93G7uNxE5FYpBKy0a4BSK5GVFUrAKyyUgFZNyOmVisAiWCsjZZNodMgIgkSYrAKybQ6ZCRBIkxWAViNDpkWIpJyxRdDbMyLEeLEymsUUfEfEIBosR8QsQntjYjgRwIQEOgbBAhATpOyPwf6/ibH4tV8mpw+otPJSp8ub6R9QzPQtP8BmjqA+OcUrV/Fa+RQD/SOYHSXeDTZ44FhhZ7M/wKcPsH/LcQRz4Auu59xnI9o/gw1Oj3ILJ4OBzL9Y6QzlhvWwNM4tUkqpJn0jIcMMfdCSubJnZnqgUrk6Vw66pZrpmmYIVZElUnSqTV0y1VpSfCaZxmarKq1SQVTZr7O3HGFBB6EMpzLK9ldTsO7OT4ZGffKqURdnPd1EapvN2bvHVD9m0p38PZPnD6iD90PFCczKNUjauaLUyFqorgdWUGrkTJL71yFq5KoKKikySMrLbVyJkkXJVUVSsArLLJAKSTkoqKxWCVlgpBKRHIyor8sUm5IovEbkYuIsQsRwJh0btg4j4hYj4h0DYOI/LCCwgsZIGwQs6TsN2WXXaki5+60mmQ6jWXdOShfog/rMdh7z4TACzu9HUaeD6ehTyvxbVWXXMOvxTTt3Van1c/eNBXRHpe2Xe0nwi22V9zogdDw6od1TVT6Duu+CzDzwTj2+szhrNe7HP2n0mPtJlztDYO97pRhKRy4/jCAXJ9Y2X+gJnKkpOFT394jy77ienX2qchyPqnW8A+EjV0ehafjFB2aqz0vR9Wek5FK5Olct+BNdGiX4rXmd7xnhWluqGs0u+nc8t1fV9PYfAjy8pyWu4U1L8rbggMjDoyHoQfGaXZHiw01+LN9NeO61KeBqbbn9qnceybnEeGfJanSvvdw63mrb980bn7hkMPUTBiTw3wru8v58hclc55L6nIV0zQ0XDnsYKilj6pd4Rwou3M2FrrwXdx6IHl6yfKdA/GNO/yNNFtQdsfIWgFyfUykge+dbw+RgdcumypoOH6ascly97bucVvjlAG4YkFQBucmbPCl09h+TzUAyqGCq7uT4KWUAD14z5CS9nuBaOzbmsNfNgllBF7A7AMDuoPh49fLHZJwjT1g4CqTsCEGR6h5TnZ+16bUbRWMO1t6Zi8RCVgvzOoUFFARSWb9fc5ONuvjici12nAJ72xzzZBVV5+YeXpbTq+P31fohYuQOUc4YePpNkbbnM4fVVpUcc9HLks2FtbAzuchfPxzOZOSqrvex20uiNO/tktTAM1pVlFgHIOjrnG7noT09Us8N4ymocIcM2N1sp7vnzsBzAnlOc74IPtmJreH0XLRa1yBQjJ6K2ekVckeHrxJ6uHaJmXnvrzynAHMpwwO+D49DN8doU61tfEWlNd5u1cF0mqVmoVg6ErZQ3KrI4JBU4HqPQicvxHgdlZPo7ZI23Hs9vqM2uHag6R+9DljyqLlCejahOBYNxg52J8/DeWq+0FdlzMz3FXOCvJWuE6LsDuQPGdDHm+qM1YvgcLZTK71TuOOcKSxQ9C9MknqzD9nl139meTtpxNS1S2R3p6Mx65CyTQeuQPXJ1JVUUWSRskuMkiZJByVVFUpBKSyUgFZNyNyK/JHk3LFF4jcjncR8QuWPic7R0tghY4WGFjhYdA2CFhhYQWGFjpCOgVSegaurI4Qo6Lwyg/9S60ufracIqz0QLleGH/ANrr/u6i0fhEyLTn1Hx+9tfI4bX5a+5j1N1pPtLmAlcta+vF9w8rrf8AMMFEm5T1MbroMlcsV1xV1y1VXNEQRqxVVTrtZqcWcPvP/mtA2luP6zVM1OT7lSYOi0bOwVQSx6ATZ7W6VqdNwtT84Nqz47BnrYf4pDtqUzD89/4f+h+zPk6n5Fu7TtbTUtdumVQik1d4tTG0qOZm58ZJPrMBuAaimhitTPdcCoNeLO7pPUjlzu3T2Z85kcP0ne3orEhFRbLG/VqWsMx+oH3mVOJ8Te257Pm5OFUHZUGyqPYAB7pdc61O/JMlqZ29HpPZDh506crVP3i5JPK4AwFz1+cS2TsOgEsXcYYs9h/cEZ8HIAbGACP1skTG7D6qwUX6iywkHmYKjEvgZLej5mZGt7T3DRO4dwbdQVVudublALNuOg3UbeU41Y6yZalPz6ss9NIwdfxW2x2ZjuT6J8cez8ZGlnIjLhfS+cSx5iM5wMbyFe0er5v01h38WY/fGv4/qj+6vnxHSWfYrTSTRNSi9qtZnRBuUkre6nmJz6SA/hMau1m65O+cDYZmpTxa9tHcxsbmS2rfO4UhgR90pUcY1P77Z/aYTTixKfLbKcUje4Prj8mpqGFypZQwL1sTzK2+Cd+vqE0v/CrUcqqOwzsyqxBHgfqmFRxS4/u1v9tvzm+dS9mnrfmYlGNb7ncHdT/iHul3tMVo3eEU2ofTXC535yB78GV+1fAqwhuXkByM93kjmO+T4AEeXj7ZS0LE569PtnU8JQXoaWGeZeQ+J5fBvcfsnlbh8m+nmSuOSeu88tsrlZ0nR8c4KaHYZVgCRkHce0HcdD9UxLEnRemtowp6KDJImSXHSQssjUlVRVKwCssssjKyTkpyIOWKS8sUTiHkc1iPywgIQE5mjq7BCwgscCGBGSFbBCyQLEFnQdi+yzcS1iaVWNYZXey0Lz93Wi5zy5Gctyjr9KP3LbF73pGEqz0TRJzVcO/+MvH9nV3zpF+AhE/djd6mbus+4Kfvlxuw19J0/JS5TT6bUUcodbMmy13BBznHpnwmLNnl6ST6fI19nxua3R5DxVP+Z1H8/d/mNI0Sd5r/AIP8u72fGK3dmds1+hzMcnGQNsnzlI9iB9G/66x+DTXPtDs++ta+jMNdmy/A5mtJaqSbX/B1g6WVn2hl/OIdm718Eb2P+eJtx9t7M/3r7fcy3gyr9rLHZbTE3q+Soq+UZgcEBd9j7se+S9v9a11WgsbHM1uszgADZqx4TV0Gi7nR2EYNtuEZBu6rzEn2g4Xp65z/AGsQjS8NyCD3uuyCMH9Kkj23JjyQnDT97y9GV7HNzkapNdP8ov6ddNXouezvkbUBaS6cjegio7EKcYG6A7npMJtBomPo6mxfH5TT7fWrmH2j4iHr0lSdKtOvN/OOSxP1cv1TD73/AHiVxS+O9tbPZH72tHU8IavTWBk1WnZSw5gy3qcZ+j6GAf8AZlzjfAM6fThLaWVRZY5ZuXLOchvYcD7ZxVFmWHmSAJ0PaXiDVahVVyvd001sBnDAICQceGSZnzYadbh9T09z6GY/ALNzz6X2d9X+Jlezgj9Q+n9nxinJ9Y9LeR6vVkls5ycnGc4B9fiMGZ3esDsSMTRHJym3oKOj4Zwp/i2pQtUc92Ri2sgYbxIOB1kek4Ccb2UD+urP4xuB3GyrV825NSnIwOjjylOpN+sEqtsZm/peBjxv0w/rM/cDOg4NoE5bK++rbnXI5ec4ZfSz83yzOS0yTouA+jdWf4Qz7DtGqXrvEbNTTU0jGbWOP1a/zIm1wrUV1urKHJB6kgbewfnMOyjksZfJiPqM0tEu4iNcl1Aug/b3SMUW0KFR2OcAbkbZJ9/3zz+xJ7bxrQ82iKMi2FFX0Tnf6JwRuNt8zxziFQDsF6AnG4PuyNj7Zs7Hk549fAwdpjhfr1/n1Mt1kLLLdgldxL0iaZXYSMiTMJGRItFUyLEUPEUQbZzQEcCOBHnLOs2ICGBGAhgR0hGxwJ6F8Cj44jZ4Z0dv+bSZ5+ond/A82OJ+3TXD+8h/CQ7WvyL9B8D/ADZ9T3ddQ3mfvh/HCPIyqDGZp8rObJPc2d3gmTvxYL1U+4yrdxXSt+krz/KqV/zlTUtMfVmU/wCVkfRvY34EM1rX4W3UUr/Qev7gJn6jScPOeR6h6lv/AALTB1ZmPqZPk6PfgyjqX4XSfmuT7HVvwlfX9mK9QKVsLYoZ2r9EZBfBOfP5onH2CKu91+a7r7GYfcZSeS6pkqxo6LinZ/T0UFrEqtC4Ch61Lkk9OY5/2JyWq0emf5tC1+tHsyPdnH2S5q9fa4CvZY65zys7MMjx39sqibsOXJK3yf8AUwZonlrRm6TTaJrVUPqFbnAwyVsM5x1DCW+0lemfU25vKvzkEd0SBjbGQZh8KwdbWP4//wCyLjhL6u3G5NrAe3mn0ab5Lr5GDXQ0+E8HpstWv4wrL6RPydowOU5Oem3WSangtFQw2oRuaxmWvDYxygKWPKSox4eOBv5Qa7XfFa0qqCqSvyzYDMzn6JPq8Zl28Qaw9X28zvn8Zhy5nVe6+g6jp1Oo4BwReS/lsHp0kH0bMZ5hgjKjaU04ZSDg6hPLZLPymn2X4me7uDFLMVHOMjIJHn+UpijvbM4UZ2B8NhsJXBn02rZGizp9FQMZuJ9lR/EzW0ldCkHntPiMIo/1TEoXG2Jq6XG203tfMQ6LVGoWnKuxOG+cANwD5TR4VaneV4rUAuo3LMdyPOZmrr9ND511/wCETT4XUwZduhBkf2h8zsOI0lqLVxu1TgAefKcCeF6+oq7qQQQzAg7Ebz3LUMe4fmwD3VmfIegZ4rxzUc9hJYvj0eY9Tgkfs38AJX2ZTc0Q9opcpfyMewSs8s2GVnM6dGCSFpEZI5kTGQZZDZig5jSY+jAEcRhCE5iOowhDEAQxHQjDWdp8EzY4onrpvH9zP4TjBOu+C9scUo9aXj/sufwku1L8i/R/YbA/zZ9Ue7BomaUtfxBaKrLnzyVqXblGSQPAevwmcO2Gk5UNtncFzYvJepVlsrbldGxkAg+ufGqafcj6TaTL+qMx9U00tTepJUMvMBkrkcwB8SOsy9UYCqMvVGZN809SZl3mUkLKjiRESWyRyyI0iG3qPfBEK7qPfBE1Y/CczP4zK4XqNN8bTFTq/fY5haCObm64K/jK3E7dL39h+XDB23BQjOfdKmjbl1in+P8A9crcYOL7f5x/8Rn0C8X0MeuhudpW07PXZzWgPUjDFaYGRnHzvf75k6cafwtt/wCkv/7l3hmsquqFFq5ZQQp8eXfdT4EbbeoTNu0JqcqfD5pIxzL4GZqx8Rl8DrOBmgpdyu/6EhvkwMDI3+duZJpbKABhrduhWtV/1Sp2e057q9h0NRA9uRJdKoboJAlXU2NPXQRzfKt5/MG/2zS0z07YRz/Kcfgsg4bw7dcgjBGfZNTX6JVZWXA5+igeA+lN2HPy92iLk1Lr1BX0FOETrk+A26y1p9Y2dsKPIACZtqk2YAzgKMD1ATT0ulbbIx7dpda0HTNniOsQ6Z8tyZr5C7Z5QTjr443M8a4ihV2U9VJBwc7jrv7cz0PtdrVroSo+kXPMR0HKARv9RnmeotyST4nM39ix8IbXczndrvnk9OhXsMrOZLY0rO00UyUoBzIWMJmkLNINl0h+aKRkxpPY+jHhCDCE56OgwhJBIxJFlETYYnUfBw2OKab+uH/YsnLidH2AbHE9L/LcfXU4ido/Rv8A6v7DYf1Z9V9z2jjm+l1A7o35pfNIJU2DG6gjO+M49eJwlGqZn0/LfQUHx6qm/X1gpdQDQQrg49LJK5/gT0VWlfX6Cm8ct1Vdo3wLEV8Z64J3Hunx2PIp6NH0lTs4tdDS1mq1L2GvULrddUpDgd6hoISkg+HL6QxvtMG7idyUaQpbYueD6iz5xwbUUFXOepHnO51fZzTHUjU8h71R4Me7JCcgYp4sF2zOXs7GcnegXu6/F79Ppq7F9Ghbck7g5Ye4S85Iff8AzvF415HNL2q1K1ahhfXqe70tN4c1gd3a1iq1LY6ndvqj8S7Q62u5axpq7BcC1HK+GdFUMc7nBk3EezOoSu+uoI636OitlDhf+bq5BzANjYqp38zH4hpLDqtAwRitSXLYwGQhNQAyfbLflt9EvP7f7B72vPy+5Df2nWvvxbWVek1gIrcxtFnQrnE10JIBI5SQMg7kHynP8a0itxDRsVzkWcx8CawWTPvm8Gk7U6WgpvrsC3w98EQrfD3wRLY/CYM/jOcs4ky27rUQLDuaq8/O8wMyDjmsAvsBqrPpE5POCc752Msarh+WJD1n0icc3Kev8LEh47oWZwwAPMiHYqd+UA/dO+0k16GSX0C7P2I1nP3SjkG2GcbkH1+WZpcS4jSWVO65iu+edts+A/35StpKWooRVrPeOGZiQdiTtnHqlanR2FslXOTknlbrI00x3J1HA7U5LWFfKoUA5cnOWG009G1XXu1OcfSb85l8KqYUWggjJXA5SDJtN3vghHuMisbpvRGkdGeKCseiicx2+kfHr1h6HVvZYueXcjJ5V6ZmRTpnO7Y95UTZ4ZpuXLErsMDfO528PfNUTML5i6L6al2Y4Y4ydgcbTV0Y8SdhuSfAecz9JSvmT7BiB2h4mtWnPdsM83I+/pDbIx9R9mPVL455tJEstcJ2YHa/jS3EDlwwZgp86duXPryDv+ycha8n1WpLEkncyjY87KSidI5PWntgWNK7tHseV3aRqi0yJ2kLNEzSJmkKoupCLRSEtFJ7H4lGEIIhCZEamGIYgCGJRE2GJvdiWxxHSH+OA+sEfjMETZ7JNjX6Q/8AqKvtYCLm64r9H9j2P9SfVHu6tHZpCrxy0+IPqCvqmmTqWmjqm6zJ1LRkHZQ1DTMuaXtQ0zrjKyBsru0ZTBcwQ0qTbCc7j3/dEILdR7/uhTRj8Jz8/jMPW6JwSSpwST0OMZjppe8RGbpVzK3njqo+2dXd2eDor0WjmYZNbNyNzeIB6H7OsyxwnUqWRq7NxtlSRzDp+M+pvG+KOXizS2YF65YYzt4SRMjGNvtz7jL/AMUcHDIAfWgB+6T1aY/qr/ZEzvEkafxNjafPc7k+k4+wftlrSIfGWvixCIOUeJxgeJ/ZLuk0T+Cj3KPyipNHm0FpavCb+n0x5VUD1n2mR6DQEEc7hep3OBsCd/LpMviPaNVBWvfzbz98tjwXkfwM2XtEY106s2+K69dNWNxl1yGGDtkjA9eQfZOE4jxJrCckgZ2XOcftkeu4k9hHMc8owB4AZz95J98z7LZ1cWNY50cy7eStseyyVbLIrLJWeyCqHmRO8gd4neQs0zVRomRM0jZozNIy0g6LKRy0Uj5oomx+JEIQgiGJJDsIQ1gCGJRE2GJc4brDTdVcBzGqxLApOOblYNjPh0lMQxH0mtMTentHqvDfhL0j4Fq2UHzI7xP7S7/ZOn0nEqrl5qbK7B51sGx7cdPfPBgZLTcykMrMrDoykqw94nJy+x8ddcba/ub49pXPjW/7Ht+paZWoacBpO2OtTY294PK0B/73zvtmjX225v0lXvrb8D+c59+yu0R3JP0/90bI9oYa73r1NrUNM24wP+IKH+kV9TKfwzIm1SN81lPsYSDwZI8UtfQ0LNF+FpguYlMBjCQxQhnqPf8AdCgHqPf90Inzl8fcYs/iGXUkbAzQ0XH7ayN+YA/NbcGYRt3PtMXfT76WnKTPkqn3tnSPxeltzUuT1xlfu2hV8S0/72c+HpbfdOa76Mb4rxw/IdVa83/U6tuPVD5qDbYZyTIdb2rY4FYCALjYDLHfc/78JzBvgNdAoie5DN3XezSv4pY2csxzsdz08vZKL3Ss10ia6F3oKgme6V3tkb2yF7ZKrLTAb2SB7ID2SJnmerLzATPImaCzyNmkKospHZoBaCWglpJ0USCzFI+aKLsbRIIQjCEIUIwhCEEQhHRNhiEIAhCOhGGDDBkYMIGOhWiUGGDIQYYMdMRomBhhpCDCBjpk2iwlhHQkew4k6atx9I+/f75TDQg0FYsd+KU/oNOTJPhpr6l8cRf+D9UjfUFupJlXmi54MeDFie4lI9eXJk8T2We8i72Vu8gmyaOZJQWu9jG6VDbBNsDsdQWjdAN0qm2AbYjyFFjLLWyNrZXa2Rm2TeQosZO1siayQtZI2skXZVQStZI2eRl4BeSdFFIZeAWgF4JaTdFFIZaATBLRsxGxtBZigZjQbDovAQgIgI4EujKxxCEYR4yFHEeNFmMKFCBgZj5jA0SAwgZEDDBjJitEoMIGRAwgY6YjRKDHzI8xZjbF0Sc0YvIy0EtByCkSl4BskTPALxXRRSSmyAbJCzwDZJuyqkmNkA2SEvALybsooJjZANkhLwS8R2UUkpsgF5EXjFojodSSF4BaAWglojobiSFoJaAWjZi7G0HzRswMxZg2HQWYoGYoNntGuI4iimwwDxxFFCAeNFFGAKEIop4A8IRoowAxCEUUZCMePFFCAYyMxRQDIBpG0UURlURtAMUUkyyIzBMUUmyiAMExRRCiGMGKKKwjGCYooow0aKKAIooooDwo0UU8e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solidFill>
                <a:prstClr val="black"/>
              </a:solidFill>
            </a:endParaRPr>
          </a:p>
        </p:txBody>
      </p:sp>
      <p:sp>
        <p:nvSpPr>
          <p:cNvPr id="3082" name="AutoShape 10" descr="data:image/jpeg;base64,/9j/4AAQSkZJRgABAQAAAQABAAD/2wCEAAkGBg8QDxAQDxAODxAPDw8PDw4ODw8PDw8NFBAVFBUQFRQXHCYeFxkjGRUUHy8gJCcpLCwsFR4xNTAqNSYrLCkBCQoKDgwOGA8PGikfHyUqKSksLCkuKikuLCwsLCwqLCwsKSwqKSwsKSwpKSksKSksLCksKSksKSksLCwpNS8pLP/AABEIAMIBAwMBIgACEQEDEQH/xAAbAAABBQEBAAAAAAAAAAAAAAACAAEDBAUGB//EAEsQAAICAQIDBAQKAw4EBwAAAAECAAMRBCEFEjEGE0FRImFxgQcUIzJCkaGxwdEzUuFDU2JjcnOCg5KisrPC8BYkk6MVRGRldcPS/8QAGgEAAwEBAQEAAAAAAAAAAAAAAQIDBAUABv/EADERAAMAAgEBBQYFBAMAAAAAAAABAgMREiEEMTJBcQUiUWGBsRMjM0LwkaHB0RRy4f/aAAwDAQACEQMRAD8A8Niij4njw0UfEWITwoo+Ip4AsRR8R4Tw0cCPiOBCDYwEICOBCCxkhdjBZIqxBZIqx0hWxKslVYlSTIktMkaYyrJlSElcmWuXmSFUAqQwklWuSCuXUEXRByRcks93G7uNxE5FYpBKy0a4BSK5GVFUrAKyyUgFZNyOmVisAiWCsjZZNodMgIgkSYrAKybQ6ZCRBIkxWAViNDpkWIpJyxRdDbMyLEeLEymsUUfEfEIBosR8QsQntjYjgRwIQEOgbBAhATpOyPwf6/ibH4tV8mpw+otPJSp8ub6R9QzPQtP8BmjqA+OcUrV/Fa+RQD/SOYHSXeDTZ44FhhZ7M/wKcPsH/LcQRz4Auu59xnI9o/gw1Oj3ILJ4OBzL9Y6QzlhvWwNM4tUkqpJn0jIcMMfdCSubJnZnqgUrk6Vw66pZrpmmYIVZElUnSqTV0y1VpSfCaZxmarKq1SQVTZr7O3HGFBB6EMpzLK9ldTsO7OT4ZGffKqURdnPd1EapvN2bvHVD9m0p38PZPnD6iD90PFCczKNUjauaLUyFqorgdWUGrkTJL71yFq5KoKKikySMrLbVyJkkXJVUVSsArLLJAKSTkoqKxWCVlgpBKRHIyor8sUm5IovEbkYuIsQsRwJh0btg4j4hYj4h0DYOI/LCCwgsZIGwQs6TsN2WXXaki5+60mmQ6jWXdOShfog/rMdh7z4TACzu9HUaeD6ehTyvxbVWXXMOvxTTt3Van1c/eNBXRHpe2Xe0nwi22V9zogdDw6od1TVT6Duu+CzDzwTj2+szhrNe7HP2n0mPtJlztDYO97pRhKRy4/jCAXJ9Y2X+gJnKkpOFT394jy77ienX2qchyPqnW8A+EjV0ehafjFB2aqz0vR9Wek5FK5Olct+BNdGiX4rXmd7xnhWluqGs0u+nc8t1fV9PYfAjy8pyWu4U1L8rbggMjDoyHoQfGaXZHiw01+LN9NeO61KeBqbbn9qnceybnEeGfJanSvvdw63mrb980bn7hkMPUTBiTw3wru8v58hclc55L6nIV0zQ0XDnsYKilj6pd4Rwou3M2FrrwXdx6IHl6yfKdA/GNO/yNNFtQdsfIWgFyfUykge+dbw+RgdcumypoOH6ascly97bucVvjlAG4YkFQBucmbPCl09h+TzUAyqGCq7uT4KWUAD14z5CS9nuBaOzbmsNfNgllBF7A7AMDuoPh49fLHZJwjT1g4CqTsCEGR6h5TnZ+16bUbRWMO1t6Zi8RCVgvzOoUFFARSWb9fc5ONuvjici12nAJ72xzzZBVV5+YeXpbTq+P31fohYuQOUc4YePpNkbbnM4fVVpUcc9HLks2FtbAzuchfPxzOZOSqrvex20uiNO/tktTAM1pVlFgHIOjrnG7noT09Us8N4ymocIcM2N1sp7vnzsBzAnlOc74IPtmJreH0XLRa1yBQjJ6K2ekVckeHrxJ6uHaJmXnvrzynAHMpwwO+D49DN8doU61tfEWlNd5u1cF0mqVmoVg6ErZQ3KrI4JBU4HqPQicvxHgdlZPo7ZI23Hs9vqM2uHag6R+9DljyqLlCejahOBYNxg52J8/DeWq+0FdlzMz3FXOCvJWuE6LsDuQPGdDHm+qM1YvgcLZTK71TuOOcKSxQ9C9MknqzD9nl139meTtpxNS1S2R3p6Mx65CyTQeuQPXJ1JVUUWSRskuMkiZJByVVFUpBKSyUgFZNyNyK/JHk3LFF4jcjncR8QuWPic7R0tghY4WGFjhYdA2CFhhYQWGFjpCOgVSegaurI4Qo6Lwyg/9S60ufracIqz0QLleGH/ANrr/u6i0fhEyLTn1Hx+9tfI4bX5a+5j1N1pPtLmAlcta+vF9w8rrf8AMMFEm5T1MbroMlcsV1xV1y1VXNEQRqxVVTrtZqcWcPvP/mtA2luP6zVM1OT7lSYOi0bOwVQSx6ATZ7W6VqdNwtT84Nqz47BnrYf4pDtqUzD89/4f+h+zPk6n5Fu7TtbTUtdumVQik1d4tTG0qOZm58ZJPrMBuAaimhitTPdcCoNeLO7pPUjlzu3T2Z85kcP0ne3orEhFRbLG/VqWsMx+oH3mVOJ8Te257Pm5OFUHZUGyqPYAB7pdc61O/JMlqZ29HpPZDh506crVP3i5JPK4AwFz1+cS2TsOgEsXcYYs9h/cEZ8HIAbGACP1skTG7D6qwUX6iywkHmYKjEvgZLej5mZGt7T3DRO4dwbdQVVudublALNuOg3UbeU41Y6yZalPz6ss9NIwdfxW2x2ZjuT6J8cez8ZGlnIjLhfS+cSx5iM5wMbyFe0er5v01h38WY/fGv4/qj+6vnxHSWfYrTSTRNSi9qtZnRBuUkre6nmJz6SA/hMau1m65O+cDYZmpTxa9tHcxsbmS2rfO4UhgR90pUcY1P77Z/aYTTixKfLbKcUje4Prj8mpqGFypZQwL1sTzK2+Cd+vqE0v/CrUcqqOwzsyqxBHgfqmFRxS4/u1v9tvzm+dS9mnrfmYlGNb7ncHdT/iHul3tMVo3eEU2ofTXC535yB78GV+1fAqwhuXkByM93kjmO+T4AEeXj7ZS0LE569PtnU8JQXoaWGeZeQ+J5fBvcfsnlbh8m+nmSuOSeu88tsrlZ0nR8c4KaHYZVgCRkHce0HcdD9UxLEnRemtowp6KDJImSXHSQssjUlVRVKwCssssjKyTkpyIOWKS8sUTiHkc1iPywgIQE5mjq7BCwgscCGBGSFbBCyQLEFnQdi+yzcS1iaVWNYZXey0Lz93Wi5zy5Gctyjr9KP3LbF73pGEqz0TRJzVcO/+MvH9nV3zpF+AhE/djd6mbus+4Kfvlxuw19J0/JS5TT6bUUcodbMmy13BBznHpnwmLNnl6ST6fI19nxua3R5DxVP+Z1H8/d/mNI0Sd5r/AIP8u72fGK3dmds1+hzMcnGQNsnzlI9iB9G/66x+DTXPtDs++ta+jMNdmy/A5mtJaqSbX/B1g6WVn2hl/OIdm718Eb2P+eJtx9t7M/3r7fcy3gyr9rLHZbTE3q+Soq+UZgcEBd9j7se+S9v9a11WgsbHM1uszgADZqx4TV0Gi7nR2EYNtuEZBu6rzEn2g4Xp65z/AGsQjS8NyCD3uuyCMH9Kkj23JjyQnDT97y9GV7HNzkapNdP8ov6ddNXouezvkbUBaS6cjegio7EKcYG6A7npMJtBomPo6mxfH5TT7fWrmH2j4iHr0lSdKtOvN/OOSxP1cv1TD73/AHiVxS+O9tbPZH72tHU8IavTWBk1WnZSw5gy3qcZ+j6GAf8AZlzjfAM6fThLaWVRZY5ZuXLOchvYcD7ZxVFmWHmSAJ0PaXiDVahVVyvd001sBnDAICQceGSZnzYadbh9T09z6GY/ALNzz6X2d9X+Jlezgj9Q+n9nxinJ9Y9LeR6vVkls5ycnGc4B9fiMGZ3esDsSMTRHJym3oKOj4Zwp/i2pQtUc92Ri2sgYbxIOB1kek4Ccb2UD+urP4xuB3GyrV825NSnIwOjjylOpN+sEqtsZm/peBjxv0w/rM/cDOg4NoE5bK++rbnXI5ec4ZfSz83yzOS0yTouA+jdWf4Qz7DtGqXrvEbNTTU0jGbWOP1a/zIm1wrUV1urKHJB6kgbewfnMOyjksZfJiPqM0tEu4iNcl1Aug/b3SMUW0KFR2OcAbkbZJ9/3zz+xJ7bxrQ82iKMi2FFX0Tnf6JwRuNt8zxziFQDsF6AnG4PuyNj7Zs7Hk549fAwdpjhfr1/n1Mt1kLLLdgldxL0iaZXYSMiTMJGRItFUyLEUPEUQbZzQEcCOBHnLOs2ICGBGAhgR0hGxwJ6F8Cj44jZ4Z0dv+bSZ5+ond/A82OJ+3TXD+8h/CQ7WvyL9B8D/ADZ9T3ddQ3mfvh/HCPIyqDGZp8rObJPc2d3gmTvxYL1U+4yrdxXSt+krz/KqV/zlTUtMfVmU/wCVkfRvY34EM1rX4W3UUr/Qev7gJn6jScPOeR6h6lv/AALTB1ZmPqZPk6PfgyjqX4XSfmuT7HVvwlfX9mK9QKVsLYoZ2r9EZBfBOfP5onH2CKu91+a7r7GYfcZSeS6pkqxo6LinZ/T0UFrEqtC4Ch61Lkk9OY5/2JyWq0emf5tC1+tHsyPdnH2S5q9fa4CvZY65zys7MMjx39sqibsOXJK3yf8AUwZonlrRm6TTaJrVUPqFbnAwyVsM5x1DCW+0lemfU25vKvzkEd0SBjbGQZh8KwdbWP4//wCyLjhL6u3G5NrAe3mn0ab5Lr5GDXQ0+E8HpstWv4wrL6RPydowOU5Oem3WSangtFQw2oRuaxmWvDYxygKWPKSox4eOBv5Qa7XfFa0qqCqSvyzYDMzn6JPq8Zl28Qaw9X28zvn8Zhy5nVe6+g6jp1Oo4BwReS/lsHp0kH0bMZ5hgjKjaU04ZSDg6hPLZLPymn2X4me7uDFLMVHOMjIJHn+UpijvbM4UZ2B8NhsJXBn02rZGizp9FQMZuJ9lR/EzW0ldCkHntPiMIo/1TEoXG2Jq6XG203tfMQ6LVGoWnKuxOG+cANwD5TR4VaneV4rUAuo3LMdyPOZmrr9ND511/wCETT4XUwZduhBkf2h8zsOI0lqLVxu1TgAefKcCeF6+oq7qQQQzAg7Ebz3LUMe4fmwD3VmfIegZ4rxzUc9hJYvj0eY9Tgkfs38AJX2ZTc0Q9opcpfyMewSs8s2GVnM6dGCSFpEZI5kTGQZZDZig5jSY+jAEcRhCE5iOowhDEAQxHQjDWdp8EzY4onrpvH9zP4TjBOu+C9scUo9aXj/sufwku1L8i/R/YbA/zZ9Ue7BomaUtfxBaKrLnzyVqXblGSQPAevwmcO2Gk5UNtncFzYvJepVlsrbldGxkAg+ufGqafcj6TaTL+qMx9U00tTepJUMvMBkrkcwB8SOsy9UYCqMvVGZN809SZl3mUkLKjiRESWyRyyI0iG3qPfBEK7qPfBE1Y/CczP4zK4XqNN8bTFTq/fY5haCObm64K/jK3E7dL39h+XDB23BQjOfdKmjbl1in+P8A9crcYOL7f5x/8Rn0C8X0MeuhudpW07PXZzWgPUjDFaYGRnHzvf75k6cafwtt/wCkv/7l3hmsquqFFq5ZQQp8eXfdT4EbbeoTNu0JqcqfD5pIxzL4GZqx8Rl8DrOBmgpdyu/6EhvkwMDI3+duZJpbKABhrduhWtV/1Sp2e057q9h0NRA9uRJdKoboJAlXU2NPXQRzfKt5/MG/2zS0z07YRz/Kcfgsg4bw7dcgjBGfZNTX6JVZWXA5+igeA+lN2HPy92iLk1Lr1BX0FOETrk+A26y1p9Y2dsKPIACZtqk2YAzgKMD1ATT0ulbbIx7dpda0HTNniOsQ6Z8tyZr5C7Z5QTjr443M8a4ihV2U9VJBwc7jrv7cz0PtdrVroSo+kXPMR0HKARv9RnmeotyST4nM39ix8IbXczndrvnk9OhXsMrOZLY0rO00UyUoBzIWMJmkLNINl0h+aKRkxpPY+jHhCDCE56OgwhJBIxJFlETYYnUfBw2OKab+uH/YsnLidH2AbHE9L/LcfXU4ido/Rv8A6v7DYf1Z9V9z2jjm+l1A7o35pfNIJU2DG6gjO+M49eJwlGqZn0/LfQUHx6qm/X1gpdQDQQrg49LJK5/gT0VWlfX6Cm8ct1Vdo3wLEV8Z64J3Hunx2PIp6NH0lTs4tdDS1mq1L2GvULrddUpDgd6hoISkg+HL6QxvtMG7idyUaQpbYueD6iz5xwbUUFXOepHnO51fZzTHUjU8h71R4Me7JCcgYp4sF2zOXs7GcnegXu6/F79Ppq7F9Ghbck7g5Ye4S85Iff8AzvF415HNL2q1K1ahhfXqe70tN4c1gd3a1iq1LY6ndvqj8S7Q62u5axpq7BcC1HK+GdFUMc7nBk3EezOoSu+uoI636OitlDhf+bq5BzANjYqp38zH4hpLDqtAwRitSXLYwGQhNQAyfbLflt9EvP7f7B72vPy+5Df2nWvvxbWVek1gIrcxtFnQrnE10JIBI5SQMg7kHynP8a0itxDRsVzkWcx8CawWTPvm8Gk7U6WgpvrsC3w98EQrfD3wRLY/CYM/jOcs4ky27rUQLDuaq8/O8wMyDjmsAvsBqrPpE5POCc752Msarh+WJD1n0icc3Kev8LEh47oWZwwAPMiHYqd+UA/dO+0k16GSX0C7P2I1nP3SjkG2GcbkH1+WZpcS4jSWVO65iu+edts+A/35StpKWooRVrPeOGZiQdiTtnHqlanR2FslXOTknlbrI00x3J1HA7U5LWFfKoUA5cnOWG009G1XXu1OcfSb85l8KqYUWggjJXA5SDJtN3vghHuMisbpvRGkdGeKCseiicx2+kfHr1h6HVvZYueXcjJ5V6ZmRTpnO7Y95UTZ4ZpuXLErsMDfO528PfNUTML5i6L6al2Y4Y4ydgcbTV0Y8SdhuSfAecz9JSvmT7BiB2h4mtWnPdsM83I+/pDbIx9R9mPVL455tJEstcJ2YHa/jS3EDlwwZgp86duXPryDv+ycha8n1WpLEkncyjY87KSidI5PWntgWNK7tHseV3aRqi0yJ2kLNEzSJmkKoupCLRSEtFJ7H4lGEIIhCZEamGIYgCGJRE2GJvdiWxxHSH+OA+sEfjMETZ7JNjX6Q/8AqKvtYCLm64r9H9j2P9SfVHu6tHZpCrxy0+IPqCvqmmTqWmjqm6zJ1LRkHZQ1DTMuaXtQ0zrjKyBsru0ZTBcwQ0qTbCc7j3/dEILdR7/uhTRj8Jz8/jMPW6JwSSpwST0OMZjppe8RGbpVzK3njqo+2dXd2eDor0WjmYZNbNyNzeIB6H7OsyxwnUqWRq7NxtlSRzDp+M+pvG+KOXizS2YF65YYzt4SRMjGNvtz7jL/AMUcHDIAfWgB+6T1aY/qr/ZEzvEkafxNjafPc7k+k4+wftlrSIfGWvixCIOUeJxgeJ/ZLuk0T+Cj3KPyipNHm0FpavCb+n0x5VUD1n2mR6DQEEc7hep3OBsCd/LpMviPaNVBWvfzbz98tjwXkfwM2XtEY106s2+K69dNWNxl1yGGDtkjA9eQfZOE4jxJrCckgZ2XOcftkeu4k9hHMc8owB4AZz95J98z7LZ1cWNY50cy7eStseyyVbLIrLJWeyCqHmRO8gd4neQs0zVRomRM0jZozNIy0g6LKRy0Uj5oomx+JEIQgiGJJDsIQ1gCGJRE2GJc4brDTdVcBzGqxLApOOblYNjPh0lMQxH0mtMTentHqvDfhL0j4Fq2UHzI7xP7S7/ZOn0nEqrl5qbK7B51sGx7cdPfPBgZLTcykMrMrDoykqw94nJy+x8ddcba/ub49pXPjW/7Ht+paZWoacBpO2OtTY294PK0B/73zvtmjX225v0lXvrb8D+c59+yu0R3JP0/90bI9oYa73r1NrUNM24wP+IKH+kV9TKfwzIm1SN81lPsYSDwZI8UtfQ0LNF+FpguYlMBjCQxQhnqPf8AdCgHqPf90Inzl8fcYs/iGXUkbAzQ0XH7ayN+YA/NbcGYRt3PtMXfT76WnKTPkqn3tnSPxeltzUuT1xlfu2hV8S0/72c+HpbfdOa76Mb4rxw/IdVa83/U6tuPVD5qDbYZyTIdb2rY4FYCALjYDLHfc/78JzBvgNdAoie5DN3XezSv4pY2csxzsdz08vZKL3Ss10ia6F3oKgme6V3tkb2yF7ZKrLTAb2SB7ID2SJnmerLzATPImaCzyNmkKospHZoBaCWglpJ0USCzFI+aKLsbRIIQjCEIUIwhCEEQhHRNhiEIAhCOhGGDDBkYMIGOhWiUGGDIQYYMdMRomBhhpCDCBjpk2iwlhHQkew4k6atx9I+/f75TDQg0FYsd+KU/oNOTJPhpr6l8cRf+D9UjfUFupJlXmi54MeDFie4lI9eXJk8T2We8i72Vu8gmyaOZJQWu9jG6VDbBNsDsdQWjdAN0qm2AbYjyFFjLLWyNrZXa2Rm2TeQosZO1siayQtZI2skXZVQStZI2eRl4BeSdFFIZeAWgF4JaTdFFIZaATBLRsxGxtBZigZjQbDovAQgIgI4EujKxxCEYR4yFHEeNFmMKFCBgZj5jA0SAwgZEDDBjJitEoMIGRAwgY6YjRKDHzI8xZjbF0Sc0YvIy0EtByCkSl4BskTPALxXRRSSmyAbJCzwDZJuyqkmNkA2SEvALybsooJjZANkhLwS8R2UUkpsgF5EXjFojodSSF4BaAWglojobiSFoJaAWjZi7G0HzRswMxZg2HQWYoGYoNntGuI4iimwwDxxFFCAeNFFGAKEIop4A8IRoowAxCEUUZCMePFFCAYyMxRQDIBpG0UURlURtAMUUkyyIzBMUUmyiAMExRRCiGMGKKKwjGCYooow0aKKAIooooDwo0UU8e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solidFill>
                <a:prstClr val="black"/>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sk-SK"/>
          </a:p>
        </p:txBody>
      </p:sp>
      <p:sp>
        <p:nvSpPr>
          <p:cNvPr id="3" name="Podnadpis 2"/>
          <p:cNvSpPr>
            <a:spLocks noGrp="1"/>
          </p:cNvSpPr>
          <p:nvPr>
            <p:ph type="subTitle" idx="1"/>
          </p:nvPr>
        </p:nvSpPr>
        <p:spPr/>
        <p:txBody>
          <a:bodyPr/>
          <a:lstStyle/>
          <a:p>
            <a:endParaRPr lang="sk-SK"/>
          </a:p>
        </p:txBody>
      </p:sp>
      <p:pic>
        <p:nvPicPr>
          <p:cNvPr id="5122" name="Picture 2"/>
          <p:cNvPicPr>
            <a:picLocks noChangeAspect="1" noChangeArrowheads="1"/>
          </p:cNvPicPr>
          <p:nvPr/>
        </p:nvPicPr>
        <p:blipFill>
          <a:blip r:embed="rId2" cstate="print"/>
          <a:srcRect l="59159" t="11246" r="778" b="6675"/>
          <a:stretch>
            <a:fillRect/>
          </a:stretch>
        </p:blipFill>
        <p:spPr bwMode="auto">
          <a:xfrm>
            <a:off x="0" y="332656"/>
            <a:ext cx="9177032" cy="6669360"/>
          </a:xfrm>
          <a:prstGeom prst="rect">
            <a:avLst/>
          </a:prstGeom>
          <a:noFill/>
          <a:ln w="9525">
            <a:noFill/>
            <a:miter lim="800000"/>
            <a:headEnd/>
            <a:tailEnd/>
          </a:ln>
        </p:spPr>
      </p:pic>
      <p:sp>
        <p:nvSpPr>
          <p:cNvPr id="5" name="BlokTextu 4"/>
          <p:cNvSpPr txBox="1"/>
          <p:nvPr/>
        </p:nvSpPr>
        <p:spPr>
          <a:xfrm>
            <a:off x="0" y="0"/>
            <a:ext cx="9144000" cy="400110"/>
          </a:xfrm>
          <a:prstGeom prst="rect">
            <a:avLst/>
          </a:prstGeom>
          <a:solidFill>
            <a:schemeClr val="bg1"/>
          </a:solidFill>
        </p:spPr>
        <p:txBody>
          <a:bodyPr wrap="square" rtlCol="0">
            <a:spAutoFit/>
          </a:bodyPr>
          <a:lstStyle/>
          <a:p>
            <a:r>
              <a:rPr lang="sk-SK" sz="2000" b="1" dirty="0" smtClean="0"/>
              <a:t>Tomáš Bača: </a:t>
            </a:r>
            <a:r>
              <a:rPr lang="sk-SK" sz="2000" dirty="0" smtClean="0"/>
              <a:t>Optimalizácia prenosu správ prostredím automobilových ad hoc sietí</a:t>
            </a:r>
            <a:endParaRPr lang="sk-SK"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WIKT\2012\prezentacie\foto\smolenice18.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10175072" cy="6858000"/>
          </a:xfrm>
          <a:prstGeom prst="rect">
            <a:avLst/>
          </a:prstGeom>
          <a:ln>
            <a:noFill/>
          </a:ln>
          <a:effectLst>
            <a:outerShdw blurRad="292100" dist="139700" dir="2700000" algn="tl" rotWithShape="0">
              <a:srgbClr val="333333">
                <a:alpha val="65000"/>
              </a:srgbClr>
            </a:outerShdw>
          </a:effectLst>
        </p:spPr>
      </p:pic>
      <p:sp>
        <p:nvSpPr>
          <p:cNvPr id="2" name="Nadpis 1"/>
          <p:cNvSpPr>
            <a:spLocks noGrp="1"/>
          </p:cNvSpPr>
          <p:nvPr>
            <p:ph type="ctrTitle"/>
          </p:nvPr>
        </p:nvSpPr>
        <p:spPr>
          <a:xfrm>
            <a:off x="827584" y="980728"/>
            <a:ext cx="8136904" cy="4824536"/>
          </a:xfrm>
        </p:spPr>
        <p:txBody>
          <a:bodyPr>
            <a:normAutofit fontScale="90000"/>
          </a:bodyPr>
          <a:lstStyle/>
          <a:p>
            <a:pPr algn="l"/>
            <a:r>
              <a:rPr lang="sk-SK" b="1" dirty="0"/>
              <a:t>Peter Bednár, Peter </a:t>
            </a:r>
            <a:r>
              <a:rPr lang="sk-SK" b="1" dirty="0" err="1"/>
              <a:t>Butka</a:t>
            </a:r>
            <a:r>
              <a:rPr lang="sk-SK" b="1" dirty="0"/>
              <a:t>, Karol </a:t>
            </a:r>
            <a:r>
              <a:rPr lang="sk-SK" b="1" dirty="0" err="1"/>
              <a:t>Furdík</a:t>
            </a:r>
            <a:r>
              <a:rPr lang="sk-SK" b="1" dirty="0"/>
              <a:t>, Marián Mach </a:t>
            </a:r>
            <a:r>
              <a:rPr lang="sk-SK" b="1" dirty="0" smtClean="0"/>
              <a:t>a </a:t>
            </a:r>
            <a:r>
              <a:rPr lang="sk-SK" b="1" dirty="0"/>
              <a:t>Peter Smatana </a:t>
            </a:r>
            <a:r>
              <a:rPr lang="sk-SK" dirty="0"/>
              <a:t/>
            </a:r>
            <a:br>
              <a:rPr lang="sk-SK" dirty="0"/>
            </a:br>
            <a:r>
              <a:rPr lang="sk-SK" dirty="0" smtClean="0"/>
              <a:t/>
            </a:r>
            <a:br>
              <a:rPr lang="sk-SK" dirty="0" smtClean="0"/>
            </a:br>
            <a:r>
              <a:rPr lang="sk-SK" dirty="0"/>
              <a:t/>
            </a:r>
            <a:br>
              <a:rPr lang="sk-SK" dirty="0"/>
            </a:br>
            <a:r>
              <a:rPr lang="sk-SK" dirty="0" smtClean="0"/>
              <a:t>Integrované </a:t>
            </a:r>
            <a:r>
              <a:rPr lang="sk-SK" dirty="0"/>
              <a:t>prostredie pre podporu </a:t>
            </a:r>
            <a:r>
              <a:rPr lang="sk-SK" dirty="0" err="1"/>
              <a:t>kolaboratívneho</a:t>
            </a:r>
            <a:r>
              <a:rPr lang="sk-SK" dirty="0"/>
              <a:t> procesu modelovania politík</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730738" y="2132856"/>
            <a:ext cx="6343572" cy="4016477"/>
            <a:chOff x="1743" y="1668"/>
            <a:chExt cx="8763" cy="5400"/>
          </a:xfrm>
        </p:grpSpPr>
        <p:sp>
          <p:nvSpPr>
            <p:cNvPr id="7" name="AutoShape 3"/>
            <p:cNvSpPr>
              <a:spLocks noChangeArrowheads="1"/>
            </p:cNvSpPr>
            <p:nvPr/>
          </p:nvSpPr>
          <p:spPr bwMode="auto">
            <a:xfrm>
              <a:off x="4986" y="1668"/>
              <a:ext cx="2208" cy="1239"/>
            </a:xfrm>
            <a:prstGeom prst="roundRect">
              <a:avLst>
                <a:gd name="adj" fmla="val 16667"/>
              </a:avLst>
            </a:prstGeom>
            <a:solidFill>
              <a:srgbClr val="FFFFFF"/>
            </a:solidFill>
            <a:ln w="19050">
              <a:solidFill>
                <a:srgbClr val="000000"/>
              </a:solidFill>
              <a:round/>
              <a:headEnd/>
              <a:tailEnd/>
            </a:ln>
            <a:effectLst/>
          </p:spPr>
          <p:txBody>
            <a:bodyPr vert="horz" wrap="square" lIns="91440" tIns="91440" rIns="91440" bIns="91440" numCol="1" anchor="t" anchorCtr="0" compatLnSpc="1">
              <a:prstTxWarp prst="textNoShape">
                <a:avLst/>
              </a:prstTxWarp>
            </a:bodyPr>
            <a:lstStyle/>
            <a:p>
              <a:pPr algn="ctr" fontAlgn="base">
                <a:spcBef>
                  <a:spcPct val="0"/>
                </a:spcBef>
                <a:spcAft>
                  <a:spcPct val="0"/>
                </a:spcAft>
              </a:pPr>
              <a:r>
                <a:rPr lang="en-US" sz="1400" dirty="0" err="1">
                  <a:solidFill>
                    <a:srgbClr val="000000"/>
                  </a:solidFill>
                  <a:ea typeface="Times New Roman" pitchFamily="-104" charset="0"/>
                </a:rPr>
                <a:t>Vytvorenie</a:t>
              </a:r>
              <a:r>
                <a:rPr lang="en-US" sz="1400" dirty="0">
                  <a:solidFill>
                    <a:srgbClr val="000000"/>
                  </a:solidFill>
                  <a:ea typeface="Times New Roman" pitchFamily="-104" charset="0"/>
                </a:rPr>
                <a:t> </a:t>
              </a:r>
              <a:r>
                <a:rPr lang="en-US" sz="1400" dirty="0" err="1">
                  <a:solidFill>
                    <a:srgbClr val="000000"/>
                  </a:solidFill>
                  <a:ea typeface="Times New Roman" pitchFamily="-104" charset="0"/>
                </a:rPr>
                <a:t>počiatočných</a:t>
              </a:r>
              <a:r>
                <a:rPr lang="en-US" sz="1400" dirty="0">
                  <a:solidFill>
                    <a:srgbClr val="000000"/>
                  </a:solidFill>
                  <a:ea typeface="Times New Roman" pitchFamily="-104" charset="0"/>
                </a:rPr>
                <a:t> </a:t>
              </a:r>
              <a:r>
                <a:rPr lang="en-US" sz="1400" dirty="0" err="1">
                  <a:solidFill>
                    <a:srgbClr val="000000"/>
                  </a:solidFill>
                  <a:ea typeface="Times New Roman" pitchFamily="-104" charset="0"/>
                </a:rPr>
                <a:t>scenárov</a:t>
              </a:r>
              <a:endParaRPr lang="en-US" sz="1400" dirty="0">
                <a:solidFill>
                  <a:srgbClr val="000000"/>
                </a:solidFill>
                <a:ea typeface="Times New Roman" pitchFamily="-104" charset="0"/>
              </a:endParaRPr>
            </a:p>
          </p:txBody>
        </p:sp>
        <p:sp>
          <p:nvSpPr>
            <p:cNvPr id="8" name="AutoShape 4"/>
            <p:cNvSpPr>
              <a:spLocks noChangeArrowheads="1"/>
            </p:cNvSpPr>
            <p:nvPr/>
          </p:nvSpPr>
          <p:spPr bwMode="auto">
            <a:xfrm>
              <a:off x="7899" y="3528"/>
              <a:ext cx="2607" cy="1539"/>
            </a:xfrm>
            <a:prstGeom prst="roundRect">
              <a:avLst>
                <a:gd name="adj" fmla="val 16667"/>
              </a:avLst>
            </a:prstGeom>
            <a:solidFill>
              <a:srgbClr val="FFFFFF"/>
            </a:solidFill>
            <a:ln w="19050">
              <a:solidFill>
                <a:srgbClr val="000000"/>
              </a:solidFill>
              <a:round/>
              <a:headEnd/>
              <a:tailEnd/>
            </a:ln>
            <a:effectLst/>
          </p:spPr>
          <p:txBody>
            <a:bodyPr vert="horz" wrap="square" lIns="91440" tIns="91440" rIns="91440" bIns="91440" numCol="1" anchor="t" anchorCtr="0" compatLnSpc="1">
              <a:prstTxWarp prst="textNoShape">
                <a:avLst/>
              </a:prstTxWarp>
            </a:bodyPr>
            <a:lstStyle/>
            <a:p>
              <a:pPr algn="ctr" fontAlgn="base">
                <a:spcBef>
                  <a:spcPct val="0"/>
                </a:spcBef>
                <a:spcAft>
                  <a:spcPct val="0"/>
                </a:spcAft>
              </a:pPr>
              <a:r>
                <a:rPr lang="en-US" sz="1400" dirty="0" err="1">
                  <a:solidFill>
                    <a:srgbClr val="000000"/>
                  </a:solidFill>
                  <a:ea typeface="Times New Roman" pitchFamily="-104" charset="0"/>
                </a:rPr>
                <a:t>Konceptuálne</a:t>
              </a:r>
              <a:r>
                <a:rPr lang="en-US" sz="1400" dirty="0">
                  <a:solidFill>
                    <a:srgbClr val="000000"/>
                  </a:solidFill>
                  <a:ea typeface="Times New Roman" pitchFamily="-104" charset="0"/>
                </a:rPr>
                <a:t> </a:t>
              </a:r>
              <a:r>
                <a:rPr lang="en-US" sz="1400" dirty="0" err="1">
                  <a:solidFill>
                    <a:srgbClr val="000000"/>
                  </a:solidFill>
                  <a:ea typeface="Times New Roman" pitchFamily="-104" charset="0"/>
                </a:rPr>
                <a:t>modelovanie</a:t>
              </a:r>
              <a:endParaRPr lang="en-US" sz="1400" dirty="0">
                <a:solidFill>
                  <a:srgbClr val="000000"/>
                </a:solidFill>
                <a:ea typeface="Times New Roman" pitchFamily="-104" charset="0"/>
              </a:endParaRPr>
            </a:p>
          </p:txBody>
        </p:sp>
        <p:sp>
          <p:nvSpPr>
            <p:cNvPr id="9" name="AutoShape 5"/>
            <p:cNvSpPr>
              <a:spLocks noChangeArrowheads="1"/>
            </p:cNvSpPr>
            <p:nvPr/>
          </p:nvSpPr>
          <p:spPr bwMode="auto">
            <a:xfrm>
              <a:off x="5049" y="5829"/>
              <a:ext cx="2208" cy="1239"/>
            </a:xfrm>
            <a:prstGeom prst="roundRect">
              <a:avLst>
                <a:gd name="adj" fmla="val 16667"/>
              </a:avLst>
            </a:prstGeom>
            <a:solidFill>
              <a:srgbClr val="FFFFFF"/>
            </a:solidFill>
            <a:ln w="19050">
              <a:solidFill>
                <a:srgbClr val="000000"/>
              </a:solidFill>
              <a:round/>
              <a:headEnd/>
              <a:tailEnd/>
            </a:ln>
            <a:effectLst/>
          </p:spPr>
          <p:txBody>
            <a:bodyPr vert="horz" wrap="square" lIns="91440" tIns="91440" rIns="91440" bIns="91440" numCol="1" anchor="t" anchorCtr="0" compatLnSpc="1">
              <a:prstTxWarp prst="textNoShape">
                <a:avLst/>
              </a:prstTxWarp>
            </a:bodyPr>
            <a:lstStyle/>
            <a:p>
              <a:pPr algn="ctr" fontAlgn="base">
                <a:spcBef>
                  <a:spcPct val="0"/>
                </a:spcBef>
                <a:spcAft>
                  <a:spcPct val="0"/>
                </a:spcAft>
              </a:pPr>
              <a:r>
                <a:rPr lang="en-US" sz="1400" dirty="0" err="1">
                  <a:solidFill>
                    <a:srgbClr val="000000"/>
                  </a:solidFill>
                  <a:ea typeface="Times New Roman" pitchFamily="-104" charset="0"/>
                </a:rPr>
                <a:t>Vytvorenie</a:t>
              </a:r>
              <a:r>
                <a:rPr lang="en-US" sz="1400" dirty="0">
                  <a:solidFill>
                    <a:srgbClr val="000000"/>
                  </a:solidFill>
                  <a:ea typeface="Times New Roman" pitchFamily="-104" charset="0"/>
                </a:rPr>
                <a:t> </a:t>
              </a:r>
              <a:r>
                <a:rPr lang="en-US" sz="1400" dirty="0" err="1">
                  <a:solidFill>
                    <a:srgbClr val="000000"/>
                  </a:solidFill>
                  <a:ea typeface="Times New Roman" pitchFamily="-104" charset="0"/>
                </a:rPr>
                <a:t>simulačného</a:t>
              </a:r>
              <a:r>
                <a:rPr lang="en-US" sz="1400" dirty="0">
                  <a:solidFill>
                    <a:srgbClr val="000000"/>
                  </a:solidFill>
                  <a:ea typeface="Times New Roman" pitchFamily="-104" charset="0"/>
                </a:rPr>
                <a:t> </a:t>
              </a:r>
              <a:r>
                <a:rPr lang="en-US" sz="1400" dirty="0" err="1">
                  <a:solidFill>
                    <a:srgbClr val="000000"/>
                  </a:solidFill>
                  <a:ea typeface="Times New Roman" pitchFamily="-104" charset="0"/>
                </a:rPr>
                <a:t>modelu</a:t>
              </a:r>
              <a:endParaRPr lang="en-US" sz="1400" dirty="0">
                <a:solidFill>
                  <a:srgbClr val="000000"/>
                </a:solidFill>
                <a:ea typeface="Times New Roman" pitchFamily="-104" charset="0"/>
              </a:endParaRPr>
            </a:p>
          </p:txBody>
        </p:sp>
        <p:sp>
          <p:nvSpPr>
            <p:cNvPr id="10" name="AutoShape 6"/>
            <p:cNvSpPr>
              <a:spLocks noChangeArrowheads="1"/>
            </p:cNvSpPr>
            <p:nvPr/>
          </p:nvSpPr>
          <p:spPr bwMode="auto">
            <a:xfrm>
              <a:off x="1743" y="3528"/>
              <a:ext cx="2607" cy="1539"/>
            </a:xfrm>
            <a:prstGeom prst="roundRect">
              <a:avLst>
                <a:gd name="adj" fmla="val 16667"/>
              </a:avLst>
            </a:prstGeom>
            <a:solidFill>
              <a:srgbClr val="FFFFFF"/>
            </a:solidFill>
            <a:ln w="19050">
              <a:solidFill>
                <a:srgbClr val="000000"/>
              </a:solidFill>
              <a:round/>
              <a:headEnd/>
              <a:tailEnd/>
            </a:ln>
            <a:effectLst/>
          </p:spPr>
          <p:txBody>
            <a:bodyPr vert="horz" wrap="square" lIns="91440" tIns="91440" rIns="91440" bIns="91440" numCol="1" anchor="t" anchorCtr="0" compatLnSpc="1">
              <a:prstTxWarp prst="textNoShape">
                <a:avLst/>
              </a:prstTxWarp>
            </a:bodyPr>
            <a:lstStyle/>
            <a:p>
              <a:pPr algn="ctr" fontAlgn="base">
                <a:spcBef>
                  <a:spcPct val="0"/>
                </a:spcBef>
                <a:spcAft>
                  <a:spcPct val="0"/>
                </a:spcAft>
              </a:pPr>
              <a:r>
                <a:rPr lang="en-US" sz="1400" dirty="0" err="1">
                  <a:solidFill>
                    <a:srgbClr val="000000"/>
                  </a:solidFill>
                  <a:ea typeface="Times New Roman" pitchFamily="-104" charset="0"/>
                </a:rPr>
                <a:t>Spúšťanie</a:t>
              </a:r>
              <a:r>
                <a:rPr lang="en-US" sz="1400" dirty="0">
                  <a:solidFill>
                    <a:srgbClr val="000000"/>
                  </a:solidFill>
                  <a:ea typeface="Times New Roman" pitchFamily="-104" charset="0"/>
                </a:rPr>
                <a:t> </a:t>
              </a:r>
              <a:r>
                <a:rPr lang="en-US" sz="1400" dirty="0" err="1">
                  <a:solidFill>
                    <a:srgbClr val="000000"/>
                  </a:solidFill>
                  <a:ea typeface="Times New Roman" pitchFamily="-104" charset="0"/>
                </a:rPr>
                <a:t>simulácií</a:t>
              </a:r>
              <a:r>
                <a:rPr lang="en-US" sz="1400" dirty="0">
                  <a:solidFill>
                    <a:srgbClr val="000000"/>
                  </a:solidFill>
                  <a:ea typeface="Times New Roman" pitchFamily="-104" charset="0"/>
                </a:rPr>
                <a:t> a </a:t>
              </a:r>
              <a:r>
                <a:rPr lang="en-US" sz="1400" dirty="0" err="1">
                  <a:solidFill>
                    <a:srgbClr val="000000"/>
                  </a:solidFill>
                  <a:ea typeface="Times New Roman" pitchFamily="-104" charset="0"/>
                </a:rPr>
                <a:t>vytvorenie</a:t>
              </a:r>
              <a:r>
                <a:rPr lang="en-US" sz="1400" dirty="0">
                  <a:solidFill>
                    <a:srgbClr val="000000"/>
                  </a:solidFill>
                  <a:ea typeface="Times New Roman" pitchFamily="-104" charset="0"/>
                </a:rPr>
                <a:t> </a:t>
              </a:r>
              <a:r>
                <a:rPr lang="en-US" sz="1400" dirty="0" err="1">
                  <a:solidFill>
                    <a:srgbClr val="000000"/>
                  </a:solidFill>
                  <a:ea typeface="Times New Roman" pitchFamily="-104" charset="0"/>
                </a:rPr>
                <a:t>simulačných</a:t>
              </a:r>
              <a:r>
                <a:rPr lang="en-US" sz="1400" dirty="0">
                  <a:solidFill>
                    <a:srgbClr val="000000"/>
                  </a:solidFill>
                  <a:ea typeface="Times New Roman" pitchFamily="-104" charset="0"/>
                </a:rPr>
                <a:t> </a:t>
              </a:r>
              <a:r>
                <a:rPr lang="en-US" sz="1400" dirty="0" err="1">
                  <a:solidFill>
                    <a:srgbClr val="000000"/>
                  </a:solidFill>
                  <a:ea typeface="Times New Roman" pitchFamily="-104" charset="0"/>
                </a:rPr>
                <a:t>scenárov</a:t>
              </a:r>
              <a:endParaRPr lang="en-US" sz="1400" dirty="0">
                <a:solidFill>
                  <a:srgbClr val="000000"/>
                </a:solidFill>
                <a:ea typeface="Times New Roman" pitchFamily="-104" charset="0"/>
              </a:endParaRPr>
            </a:p>
          </p:txBody>
        </p:sp>
        <p:sp>
          <p:nvSpPr>
            <p:cNvPr id="11" name="AutoShape 7"/>
            <p:cNvSpPr>
              <a:spLocks noChangeArrowheads="1"/>
            </p:cNvSpPr>
            <p:nvPr/>
          </p:nvSpPr>
          <p:spPr bwMode="auto">
            <a:xfrm>
              <a:off x="6231" y="3549"/>
              <a:ext cx="1155" cy="1913"/>
            </a:xfrm>
            <a:prstGeom prst="curvedLeftArrow">
              <a:avLst>
                <a:gd name="adj1" fmla="val 33126"/>
                <a:gd name="adj2" fmla="val 66251"/>
                <a:gd name="adj3" fmla="val 33333"/>
              </a:avLst>
            </a:prstGeom>
            <a:gradFill rotWithShape="0">
              <a:gsLst>
                <a:gs pos="0">
                  <a:srgbClr val="9BC1FF"/>
                </a:gs>
                <a:gs pos="100000">
                  <a:srgbClr val="3F80CD"/>
                </a:gs>
              </a:gsLst>
              <a:lin ang="5400000"/>
            </a:gradFill>
            <a:ln w="19050">
              <a:solidFill>
                <a:srgbClr val="4A7EBB"/>
              </a:solid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pPr fontAlgn="base">
                <a:spcBef>
                  <a:spcPct val="0"/>
                </a:spcBef>
                <a:spcAft>
                  <a:spcPct val="0"/>
                </a:spcAft>
              </a:pPr>
              <a:endParaRPr lang="en-US">
                <a:solidFill>
                  <a:srgbClr val="000000"/>
                </a:solidFill>
              </a:endParaRPr>
            </a:p>
          </p:txBody>
        </p:sp>
        <p:sp>
          <p:nvSpPr>
            <p:cNvPr id="12" name="AutoShape 8"/>
            <p:cNvSpPr>
              <a:spLocks noChangeArrowheads="1"/>
            </p:cNvSpPr>
            <p:nvPr/>
          </p:nvSpPr>
          <p:spPr bwMode="auto">
            <a:xfrm rot="-10800000">
              <a:off x="4920" y="3378"/>
              <a:ext cx="1155" cy="1913"/>
            </a:xfrm>
            <a:prstGeom prst="curvedLeftArrow">
              <a:avLst>
                <a:gd name="adj1" fmla="val 33126"/>
                <a:gd name="adj2" fmla="val 66251"/>
                <a:gd name="adj3" fmla="val 33333"/>
              </a:avLst>
            </a:prstGeom>
            <a:gradFill rotWithShape="0">
              <a:gsLst>
                <a:gs pos="0">
                  <a:srgbClr val="9BC1FF"/>
                </a:gs>
                <a:gs pos="100000">
                  <a:srgbClr val="3F80CD"/>
                </a:gs>
              </a:gsLst>
              <a:lin ang="5400000"/>
            </a:gradFill>
            <a:ln w="19050">
              <a:solidFill>
                <a:srgbClr val="4A7EBB"/>
              </a:solid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pPr fontAlgn="base">
                <a:spcBef>
                  <a:spcPct val="0"/>
                </a:spcBef>
                <a:spcAft>
                  <a:spcPct val="0"/>
                </a:spcAft>
              </a:pPr>
              <a:endParaRPr lang="en-US">
                <a:solidFill>
                  <a:srgbClr val="000000"/>
                </a:solidFill>
              </a:endParaRPr>
            </a:p>
          </p:txBody>
        </p:sp>
      </p:grpSp>
      <p:sp>
        <p:nvSpPr>
          <p:cNvPr id="13" name="TextBox 12"/>
          <p:cNvSpPr txBox="1"/>
          <p:nvPr/>
        </p:nvSpPr>
        <p:spPr>
          <a:xfrm>
            <a:off x="1288746" y="1572176"/>
            <a:ext cx="7392769" cy="584776"/>
          </a:xfrm>
          <a:prstGeom prst="rect">
            <a:avLst/>
          </a:prstGeom>
          <a:noFill/>
        </p:spPr>
        <p:txBody>
          <a:bodyPr wrap="none" rtlCol="0">
            <a:spAutoFit/>
          </a:bodyPr>
          <a:lstStyle/>
          <a:p>
            <a:pPr fontAlgn="base">
              <a:spcBef>
                <a:spcPct val="0"/>
              </a:spcBef>
              <a:spcAft>
                <a:spcPct val="0"/>
              </a:spcAft>
            </a:pPr>
            <a:r>
              <a:rPr lang="en-US" sz="3200" dirty="0">
                <a:solidFill>
                  <a:srgbClr val="000000"/>
                </a:solidFill>
              </a:rPr>
              <a:t>Open Collaboration for Policy </a:t>
            </a:r>
            <a:r>
              <a:rPr lang="en-US" sz="3200" dirty="0" err="1">
                <a:solidFill>
                  <a:srgbClr val="000000"/>
                </a:solidFill>
              </a:rPr>
              <a:t>Modelling</a:t>
            </a:r>
            <a:endParaRPr lang="en-US" sz="3200" dirty="0">
              <a:solidFill>
                <a:srgbClr val="000000"/>
              </a:solidFill>
            </a:endParaRPr>
          </a:p>
        </p:txBody>
      </p:sp>
      <p:sp>
        <p:nvSpPr>
          <p:cNvPr id="14" name="BlokTextu 13"/>
          <p:cNvSpPr txBox="1"/>
          <p:nvPr/>
        </p:nvSpPr>
        <p:spPr>
          <a:xfrm>
            <a:off x="0" y="6211669"/>
            <a:ext cx="9144000" cy="646331"/>
          </a:xfrm>
          <a:prstGeom prst="rect">
            <a:avLst/>
          </a:prstGeom>
          <a:noFill/>
        </p:spPr>
        <p:txBody>
          <a:bodyPr wrap="square" rtlCol="0">
            <a:spAutoFit/>
          </a:bodyPr>
          <a:lstStyle/>
          <a:p>
            <a:r>
              <a:rPr lang="sk-SK" b="1" dirty="0" smtClean="0"/>
              <a:t>Peter Bednár a kol.: </a:t>
            </a:r>
            <a:r>
              <a:rPr lang="sk-SK" dirty="0" smtClean="0"/>
              <a:t>Integrované prostredie pre podporu </a:t>
            </a:r>
            <a:r>
              <a:rPr lang="sk-SK" dirty="0" err="1" smtClean="0"/>
              <a:t>kolaboratívneho</a:t>
            </a:r>
            <a:r>
              <a:rPr lang="sk-SK" dirty="0" smtClean="0"/>
              <a:t> procesu modelovania politík</a:t>
            </a:r>
            <a:endParaRPr lang="sk-SK"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WIKT\2012\prezentacie\foto\smolenice18.jpg"/>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0"/>
            <a:ext cx="10175072" cy="6858000"/>
          </a:xfrm>
          <a:prstGeom prst="rect">
            <a:avLst/>
          </a:prstGeom>
          <a:ln>
            <a:noFill/>
          </a:ln>
          <a:effectLst>
            <a:outerShdw blurRad="292100" dist="139700" dir="2700000" algn="tl" rotWithShape="0">
              <a:srgbClr val="333333">
                <a:alpha val="65000"/>
              </a:srgbClr>
            </a:outerShdw>
          </a:effectLst>
        </p:spPr>
      </p:pic>
      <p:sp>
        <p:nvSpPr>
          <p:cNvPr id="2" name="Nadpis 1"/>
          <p:cNvSpPr>
            <a:spLocks noGrp="1"/>
          </p:cNvSpPr>
          <p:nvPr>
            <p:ph type="ctrTitle"/>
          </p:nvPr>
        </p:nvSpPr>
        <p:spPr>
          <a:xfrm>
            <a:off x="827584" y="980728"/>
            <a:ext cx="7776864" cy="4824536"/>
          </a:xfrm>
        </p:spPr>
        <p:txBody>
          <a:bodyPr>
            <a:normAutofit/>
          </a:bodyPr>
          <a:lstStyle/>
          <a:p>
            <a:pPr algn="l"/>
            <a:r>
              <a:rPr lang="en-US" b="1" dirty="0" smtClean="0"/>
              <a:t>Peter </a:t>
            </a:r>
            <a:r>
              <a:rPr lang="en-US" b="1" dirty="0" err="1" smtClean="0"/>
              <a:t>Drábik</a:t>
            </a:r>
            <a:r>
              <a:rPr lang="en-US" b="1" dirty="0" smtClean="0"/>
              <a:t> a </a:t>
            </a:r>
            <a:r>
              <a:rPr lang="en-US" b="1" dirty="0" err="1" smtClean="0"/>
              <a:t>Petr</a:t>
            </a:r>
            <a:r>
              <a:rPr lang="en-US" b="1" dirty="0" smtClean="0"/>
              <a:t> </a:t>
            </a:r>
            <a:r>
              <a:rPr lang="en-US" b="1" dirty="0" err="1" smtClean="0"/>
              <a:t>Šaloun</a:t>
            </a:r>
            <a:r>
              <a:rPr lang="sk-SK" dirty="0"/>
              <a:t/>
            </a:r>
            <a:br>
              <a:rPr lang="sk-SK" dirty="0"/>
            </a:br>
            <a:r>
              <a:rPr lang="sk-SK" dirty="0" smtClean="0"/>
              <a:t/>
            </a:r>
            <a:br>
              <a:rPr lang="sk-SK" dirty="0" smtClean="0"/>
            </a:br>
            <a:r>
              <a:rPr lang="sk-SK" dirty="0" smtClean="0"/>
              <a:t/>
            </a:r>
            <a:br>
              <a:rPr lang="sk-SK" dirty="0" smtClean="0"/>
            </a:br>
            <a:r>
              <a:rPr lang="sk-SK" dirty="0" smtClean="0"/>
              <a:t/>
            </a:r>
            <a:br>
              <a:rPr lang="sk-SK" dirty="0" smtClean="0"/>
            </a:br>
            <a:r>
              <a:rPr lang="pl-PL" dirty="0" smtClean="0"/>
              <a:t>Metódy spracovania a ich algoritmy pre rozsiahle dáta</a:t>
            </a:r>
            <a:endParaRPr lang="sk-SK"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8" descr="C:\educ\DIPLOMKY\1213\Drabik Peter\pictures\data-classification-policy.jpg"/>
          <p:cNvPicPr>
            <a:picLocks noChangeAspect="1" noChangeArrowheads="1"/>
          </p:cNvPicPr>
          <p:nvPr/>
        </p:nvPicPr>
        <p:blipFill>
          <a:blip r:embed="rId2" cstate="print"/>
          <a:srcRect/>
          <a:stretch>
            <a:fillRect/>
          </a:stretch>
        </p:blipFill>
        <p:spPr bwMode="auto">
          <a:xfrm>
            <a:off x="304800" y="1828800"/>
            <a:ext cx="1676400" cy="1222375"/>
          </a:xfrm>
          <a:prstGeom prst="rect">
            <a:avLst/>
          </a:prstGeom>
          <a:noFill/>
          <a:ln w="9525">
            <a:noFill/>
            <a:miter lim="800000"/>
            <a:headEnd/>
            <a:tailEnd/>
          </a:ln>
        </p:spPr>
      </p:pic>
      <p:sp>
        <p:nvSpPr>
          <p:cNvPr id="2051" name="Rectangle 2"/>
          <p:cNvSpPr>
            <a:spLocks noGrp="1" noChangeArrowheads="1"/>
          </p:cNvSpPr>
          <p:nvPr>
            <p:ph type="ctrTitle"/>
          </p:nvPr>
        </p:nvSpPr>
        <p:spPr>
          <a:xfrm>
            <a:off x="228600" y="228600"/>
            <a:ext cx="7772400" cy="1143000"/>
          </a:xfrm>
        </p:spPr>
        <p:txBody>
          <a:bodyPr/>
          <a:lstStyle/>
          <a:p>
            <a:pPr algn="l" eaLnBrk="1" hangingPunct="1"/>
            <a:r>
              <a:rPr lang="en-US" sz="3200" dirty="0" err="1" smtClean="0">
                <a:latin typeface="Trebuchet MS" pitchFamily="34" charset="0"/>
              </a:rPr>
              <a:t>Metódy</a:t>
            </a:r>
            <a:r>
              <a:rPr lang="en-US" sz="3200" dirty="0" smtClean="0">
                <a:latin typeface="Trebuchet MS" pitchFamily="34" charset="0"/>
              </a:rPr>
              <a:t> </a:t>
            </a:r>
            <a:r>
              <a:rPr lang="en-US" sz="3200" dirty="0" err="1" smtClean="0">
                <a:latin typeface="Trebuchet MS" pitchFamily="34" charset="0"/>
              </a:rPr>
              <a:t>spracovania</a:t>
            </a:r>
            <a:r>
              <a:rPr lang="en-US" sz="3200" dirty="0" smtClean="0">
                <a:latin typeface="Trebuchet MS" pitchFamily="34" charset="0"/>
              </a:rPr>
              <a:t> a </a:t>
            </a:r>
            <a:r>
              <a:rPr lang="en-US" sz="3200" dirty="0" err="1" smtClean="0">
                <a:latin typeface="Trebuchet MS" pitchFamily="34" charset="0"/>
              </a:rPr>
              <a:t>ich</a:t>
            </a:r>
            <a:r>
              <a:rPr lang="en-US" sz="3200" dirty="0" smtClean="0">
                <a:latin typeface="Trebuchet MS" pitchFamily="34" charset="0"/>
              </a:rPr>
              <a:t> </a:t>
            </a:r>
            <a:r>
              <a:rPr lang="sk-SK" sz="3200" dirty="0" smtClean="0">
                <a:latin typeface="Trebuchet MS" pitchFamily="34" charset="0"/>
              </a:rPr>
              <a:t/>
            </a:r>
            <a:br>
              <a:rPr lang="sk-SK" sz="3200" dirty="0" smtClean="0">
                <a:latin typeface="Trebuchet MS" pitchFamily="34" charset="0"/>
              </a:rPr>
            </a:br>
            <a:r>
              <a:rPr lang="en-US" sz="3200" dirty="0" err="1" smtClean="0">
                <a:latin typeface="Trebuchet MS" pitchFamily="34" charset="0"/>
              </a:rPr>
              <a:t>algoritmy</a:t>
            </a:r>
            <a:r>
              <a:rPr lang="en-US" sz="3200" dirty="0" smtClean="0">
                <a:latin typeface="Trebuchet MS" pitchFamily="34" charset="0"/>
              </a:rPr>
              <a:t> pre </a:t>
            </a:r>
            <a:r>
              <a:rPr lang="en-US" sz="3200" dirty="0" err="1" smtClean="0">
                <a:latin typeface="Trebuchet MS" pitchFamily="34" charset="0"/>
              </a:rPr>
              <a:t>rozsiahle</a:t>
            </a:r>
            <a:r>
              <a:rPr lang="en-US" sz="3200" dirty="0" smtClean="0">
                <a:latin typeface="Trebuchet MS" pitchFamily="34" charset="0"/>
              </a:rPr>
              <a:t> </a:t>
            </a:r>
            <a:r>
              <a:rPr lang="en-US" sz="3200" dirty="0" err="1" smtClean="0">
                <a:latin typeface="Trebuchet MS" pitchFamily="34" charset="0"/>
              </a:rPr>
              <a:t>dáta</a:t>
            </a:r>
            <a:endParaRPr lang="cs-CZ" sz="3200" dirty="0" smtClean="0">
              <a:latin typeface="Trebuchet MS" pitchFamily="34" charset="0"/>
            </a:endParaRPr>
          </a:p>
        </p:txBody>
      </p:sp>
      <p:sp>
        <p:nvSpPr>
          <p:cNvPr id="2052" name="Rectangle 14"/>
          <p:cNvSpPr>
            <a:spLocks noChangeArrowheads="1"/>
          </p:cNvSpPr>
          <p:nvPr/>
        </p:nvSpPr>
        <p:spPr bwMode="auto">
          <a:xfrm>
            <a:off x="304800" y="1371600"/>
            <a:ext cx="8610600" cy="304800"/>
          </a:xfrm>
          <a:prstGeom prst="rect">
            <a:avLst/>
          </a:prstGeom>
          <a:solidFill>
            <a:srgbClr val="0070C0"/>
          </a:solidFill>
          <a:ln w="9525">
            <a:noFill/>
            <a:miter lim="800000"/>
            <a:headEnd/>
            <a:tailEnd/>
          </a:ln>
        </p:spPr>
        <p:txBody>
          <a:bodyPr wrap="none" anchor="ctr"/>
          <a:lstStyle/>
          <a:p>
            <a:endParaRPr lang="sk-SK"/>
          </a:p>
        </p:txBody>
      </p:sp>
      <p:sp>
        <p:nvSpPr>
          <p:cNvPr id="2053" name="Line 15"/>
          <p:cNvSpPr>
            <a:spLocks noChangeShapeType="1"/>
          </p:cNvSpPr>
          <p:nvPr/>
        </p:nvSpPr>
        <p:spPr bwMode="auto">
          <a:xfrm>
            <a:off x="228600" y="6629400"/>
            <a:ext cx="8763000" cy="0"/>
          </a:xfrm>
          <a:prstGeom prst="line">
            <a:avLst/>
          </a:prstGeom>
          <a:noFill/>
          <a:ln w="19050">
            <a:solidFill>
              <a:schemeClr val="tx1"/>
            </a:solidFill>
            <a:round/>
            <a:headEnd/>
            <a:tailEnd/>
          </a:ln>
        </p:spPr>
        <p:txBody>
          <a:bodyPr/>
          <a:lstStyle/>
          <a:p>
            <a:endParaRPr lang="sk-SK"/>
          </a:p>
        </p:txBody>
      </p:sp>
      <p:sp>
        <p:nvSpPr>
          <p:cNvPr id="2054" name="Line 16"/>
          <p:cNvSpPr>
            <a:spLocks noChangeShapeType="1"/>
          </p:cNvSpPr>
          <p:nvPr/>
        </p:nvSpPr>
        <p:spPr bwMode="auto">
          <a:xfrm>
            <a:off x="228600" y="228600"/>
            <a:ext cx="8763000" cy="0"/>
          </a:xfrm>
          <a:prstGeom prst="line">
            <a:avLst/>
          </a:prstGeom>
          <a:noFill/>
          <a:ln w="19050">
            <a:solidFill>
              <a:schemeClr val="tx1"/>
            </a:solidFill>
            <a:round/>
            <a:headEnd/>
            <a:tailEnd/>
          </a:ln>
        </p:spPr>
        <p:txBody>
          <a:bodyPr/>
          <a:lstStyle/>
          <a:p>
            <a:endParaRPr lang="sk-SK"/>
          </a:p>
        </p:txBody>
      </p:sp>
      <p:pic>
        <p:nvPicPr>
          <p:cNvPr id="2055" name="Picture 19"/>
          <p:cNvPicPr>
            <a:picLocks noChangeAspect="1" noChangeArrowheads="1"/>
          </p:cNvPicPr>
          <p:nvPr/>
        </p:nvPicPr>
        <p:blipFill>
          <a:blip r:embed="rId3" cstate="print"/>
          <a:srcRect/>
          <a:stretch>
            <a:fillRect/>
          </a:stretch>
        </p:blipFill>
        <p:spPr bwMode="auto">
          <a:xfrm>
            <a:off x="8047038" y="304800"/>
            <a:ext cx="871537" cy="1009650"/>
          </a:xfrm>
          <a:prstGeom prst="rect">
            <a:avLst/>
          </a:prstGeom>
          <a:noFill/>
          <a:ln w="9525">
            <a:noFill/>
            <a:miter lim="800000"/>
            <a:headEnd/>
            <a:tailEnd/>
          </a:ln>
        </p:spPr>
      </p:pic>
      <p:sp>
        <p:nvSpPr>
          <p:cNvPr id="2056" name="Rectangle 13"/>
          <p:cNvSpPr>
            <a:spLocks noGrp="1" noChangeArrowheads="1"/>
          </p:cNvSpPr>
          <p:nvPr>
            <p:ph type="subTitle" idx="1"/>
          </p:nvPr>
        </p:nvSpPr>
        <p:spPr>
          <a:xfrm>
            <a:off x="5562600" y="838200"/>
            <a:ext cx="2286000" cy="381000"/>
          </a:xfrm>
          <a:noFill/>
        </p:spPr>
        <p:txBody>
          <a:bodyPr>
            <a:normAutofit fontScale="92500" lnSpcReduction="10000"/>
          </a:bodyPr>
          <a:lstStyle/>
          <a:p>
            <a:pPr algn="l" eaLnBrk="1" hangingPunct="1"/>
            <a:r>
              <a:rPr lang="cs-CZ" sz="1000" dirty="0" smtClean="0">
                <a:latin typeface="Cambria" pitchFamily="18" charset="0"/>
              </a:rPr>
              <a:t>Autor</a:t>
            </a:r>
            <a:r>
              <a:rPr lang="en-US" sz="1000" dirty="0" err="1" smtClean="0">
                <a:latin typeface="Cambria" pitchFamily="18" charset="0"/>
              </a:rPr>
              <a:t>i</a:t>
            </a:r>
            <a:r>
              <a:rPr lang="cs-CZ" sz="1000" dirty="0" smtClean="0">
                <a:latin typeface="Cambria" pitchFamily="18" charset="0"/>
              </a:rPr>
              <a:t>: </a:t>
            </a:r>
            <a:r>
              <a:rPr lang="en-US" sz="1000" dirty="0" smtClean="0">
                <a:latin typeface="Cambria" pitchFamily="18" charset="0"/>
              </a:rPr>
              <a:t> </a:t>
            </a:r>
            <a:r>
              <a:rPr lang="sk-SK" sz="1000" dirty="0" smtClean="0"/>
              <a:t>doc. RNDr. </a:t>
            </a:r>
            <a:r>
              <a:rPr lang="sk-SK" sz="1000" dirty="0" err="1" smtClean="0"/>
              <a:t>Petr</a:t>
            </a:r>
            <a:r>
              <a:rPr lang="sk-SK" sz="1000" dirty="0" smtClean="0"/>
              <a:t> </a:t>
            </a:r>
            <a:r>
              <a:rPr lang="sk-SK" sz="1000" dirty="0" err="1" smtClean="0"/>
              <a:t>Šaloun</a:t>
            </a:r>
            <a:r>
              <a:rPr lang="sk-SK" sz="1000" dirty="0" smtClean="0"/>
              <a:t>, </a:t>
            </a:r>
            <a:r>
              <a:rPr lang="sk-SK" sz="1000" dirty="0" err="1" smtClean="0"/>
              <a:t>Ph.D</a:t>
            </a:r>
            <a:r>
              <a:rPr lang="sk-SK" sz="1000" dirty="0" smtClean="0"/>
              <a:t>.</a:t>
            </a:r>
            <a:endParaRPr lang="en-US" sz="1000" dirty="0" smtClean="0">
              <a:latin typeface="Cambria" pitchFamily="18" charset="0"/>
            </a:endParaRPr>
          </a:p>
          <a:p>
            <a:pPr algn="l" eaLnBrk="1" hangingPunct="1"/>
            <a:r>
              <a:rPr lang="en-US" sz="1000" dirty="0" smtClean="0">
                <a:latin typeface="Cambria" pitchFamily="18" charset="0"/>
              </a:rPr>
              <a:t>               </a:t>
            </a:r>
            <a:r>
              <a:rPr lang="sk-SK" sz="1000" dirty="0" smtClean="0">
                <a:latin typeface="Cambria" pitchFamily="18" charset="0"/>
              </a:rPr>
              <a:t>Bc. </a:t>
            </a:r>
            <a:r>
              <a:rPr lang="en-US" sz="1000" dirty="0" smtClean="0">
                <a:latin typeface="Cambria" pitchFamily="18" charset="0"/>
              </a:rPr>
              <a:t>Peter Dr</a:t>
            </a:r>
            <a:r>
              <a:rPr lang="sk-SK" sz="1000" dirty="0" smtClean="0">
                <a:latin typeface="Cambria" pitchFamily="18" charset="0"/>
              </a:rPr>
              <a:t>á</a:t>
            </a:r>
            <a:r>
              <a:rPr lang="en-US" sz="1000" dirty="0" err="1" smtClean="0">
                <a:latin typeface="Cambria" pitchFamily="18" charset="0"/>
              </a:rPr>
              <a:t>bik</a:t>
            </a:r>
            <a:endParaRPr lang="cs-CZ" sz="1000" dirty="0" smtClean="0">
              <a:latin typeface="Cambria" pitchFamily="18" charset="0"/>
            </a:endParaRPr>
          </a:p>
        </p:txBody>
      </p:sp>
      <p:sp>
        <p:nvSpPr>
          <p:cNvPr id="2" name="Rectangle 21"/>
          <p:cNvSpPr>
            <a:spLocks noChangeArrowheads="1"/>
          </p:cNvSpPr>
          <p:nvPr/>
        </p:nvSpPr>
        <p:spPr bwMode="auto">
          <a:xfrm>
            <a:off x="304800" y="1676400"/>
            <a:ext cx="3352800" cy="4894263"/>
          </a:xfrm>
          <a:prstGeom prst="rect">
            <a:avLst/>
          </a:prstGeom>
          <a:noFill/>
          <a:ln>
            <a:noFill/>
          </a:ln>
          <a:extLst/>
        </p:spPr>
        <p:txBody>
          <a:bodyPr>
            <a:spAutoFit/>
          </a:bodyPr>
          <a:lstStyle/>
          <a:p>
            <a:pPr>
              <a:defRPr/>
            </a:pPr>
            <a:r>
              <a:rPr lang="sk-SK" sz="1200" dirty="0">
                <a:latin typeface="Arial" charset="0"/>
                <a:cs typeface="Arial" charset="0"/>
              </a:rPr>
              <a:t>moderné (astronomické) merania</a:t>
            </a:r>
          </a:p>
          <a:p>
            <a:pPr>
              <a:defRPr/>
            </a:pPr>
            <a:endParaRPr lang="sk-SK" sz="1200" dirty="0">
              <a:latin typeface="Arial" charset="0"/>
              <a:cs typeface="Arial" charset="0"/>
            </a:endParaRPr>
          </a:p>
          <a:p>
            <a:pPr>
              <a:defRPr/>
            </a:pPr>
            <a:endParaRPr lang="sk-SK" sz="1200" dirty="0">
              <a:latin typeface="Arial" charset="0"/>
              <a:cs typeface="Arial" charset="0"/>
            </a:endParaRPr>
          </a:p>
          <a:p>
            <a:pPr>
              <a:defRPr/>
            </a:pPr>
            <a:endParaRPr lang="sk-SK" sz="1200" dirty="0">
              <a:latin typeface="Arial" charset="0"/>
              <a:cs typeface="Arial" charset="0"/>
            </a:endParaRPr>
          </a:p>
          <a:p>
            <a:pPr>
              <a:defRPr/>
            </a:pPr>
            <a:endParaRPr lang="sk-SK" sz="1200" dirty="0">
              <a:latin typeface="Arial" charset="0"/>
              <a:cs typeface="Arial" charset="0"/>
            </a:endParaRPr>
          </a:p>
          <a:p>
            <a:pPr>
              <a:defRPr/>
            </a:pPr>
            <a:endParaRPr lang="sk-SK" sz="1200" dirty="0">
              <a:latin typeface="Arial" charset="0"/>
              <a:cs typeface="Arial" charset="0"/>
            </a:endParaRPr>
          </a:p>
          <a:p>
            <a:pPr>
              <a:defRPr/>
            </a:pPr>
            <a:endParaRPr lang="sk-SK" sz="1200" dirty="0">
              <a:latin typeface="Arial" charset="0"/>
              <a:cs typeface="Arial" charset="0"/>
            </a:endParaRPr>
          </a:p>
          <a:p>
            <a:pPr>
              <a:defRPr/>
            </a:pPr>
            <a:r>
              <a:rPr lang="sk-SK" sz="1200" dirty="0">
                <a:latin typeface="Arial" charset="0"/>
                <a:cs typeface="Arial" charset="0"/>
              </a:rPr>
              <a:t>vysoký (peta) objem dát</a:t>
            </a:r>
          </a:p>
          <a:p>
            <a:pPr>
              <a:defRPr/>
            </a:pPr>
            <a:r>
              <a:rPr lang="sk-SK" sz="1200" dirty="0">
                <a:latin typeface="Arial" charset="0"/>
                <a:cs typeface="Arial" charset="0"/>
              </a:rPr>
              <a:t>vysoká </a:t>
            </a:r>
            <a:r>
              <a:rPr lang="sk-SK" sz="1200" dirty="0" err="1">
                <a:latin typeface="Arial" charset="0"/>
                <a:cs typeface="Arial" charset="0"/>
              </a:rPr>
              <a:t>dimenzionalita</a:t>
            </a:r>
            <a:r>
              <a:rPr lang="sk-SK" sz="1200" dirty="0">
                <a:latin typeface="Arial" charset="0"/>
                <a:cs typeface="Arial" charset="0"/>
              </a:rPr>
              <a:t> dát</a:t>
            </a:r>
          </a:p>
          <a:p>
            <a:pPr>
              <a:defRPr/>
            </a:pPr>
            <a:r>
              <a:rPr lang="sk-SK" sz="1200" dirty="0">
                <a:latin typeface="Arial" charset="0"/>
                <a:cs typeface="Arial" charset="0"/>
              </a:rPr>
              <a:t/>
            </a:r>
            <a:br>
              <a:rPr lang="sk-SK" sz="1200" dirty="0">
                <a:latin typeface="Arial" charset="0"/>
                <a:cs typeface="Arial" charset="0"/>
              </a:rPr>
            </a:br>
            <a:r>
              <a:rPr lang="sk-SK" sz="1200" dirty="0">
                <a:latin typeface="Arial" charset="0"/>
                <a:cs typeface="Arial" charset="0"/>
              </a:rPr>
              <a:t>klasifikácia dát (modely):</a:t>
            </a:r>
          </a:p>
          <a:p>
            <a:pPr marL="171450" indent="-171450">
              <a:buFontTx/>
              <a:buChar char="-"/>
              <a:defRPr/>
            </a:pPr>
            <a:r>
              <a:rPr lang="cs-CZ" sz="1200" dirty="0" err="1">
                <a:latin typeface="Arial" charset="0"/>
                <a:cs typeface="Arial" charset="0"/>
              </a:rPr>
              <a:t>pravidlá</a:t>
            </a:r>
            <a:r>
              <a:rPr lang="cs-CZ" sz="1200" dirty="0">
                <a:latin typeface="Arial" charset="0"/>
                <a:cs typeface="Arial" charset="0"/>
              </a:rPr>
              <a:t> (IF-THEN)</a:t>
            </a:r>
          </a:p>
          <a:p>
            <a:pPr marL="171450" indent="-171450">
              <a:buFontTx/>
              <a:buChar char="-"/>
              <a:defRPr/>
            </a:pPr>
            <a:r>
              <a:rPr lang="cs-CZ" sz="1200" dirty="0">
                <a:latin typeface="Arial" charset="0"/>
                <a:cs typeface="Arial" charset="0"/>
              </a:rPr>
              <a:t>rozhodovacie stromy</a:t>
            </a:r>
          </a:p>
          <a:p>
            <a:pPr marL="171450" indent="-171450">
              <a:buFontTx/>
              <a:buChar char="-"/>
              <a:defRPr/>
            </a:pPr>
            <a:r>
              <a:rPr lang="cs-CZ" sz="1200" dirty="0">
                <a:latin typeface="Arial" charset="0"/>
                <a:cs typeface="Arial" charset="0"/>
              </a:rPr>
              <a:t>matematické formule</a:t>
            </a:r>
          </a:p>
          <a:p>
            <a:pPr marL="171450" indent="-171450">
              <a:buFontTx/>
              <a:buChar char="-"/>
              <a:defRPr/>
            </a:pPr>
            <a:r>
              <a:rPr lang="cs-CZ" sz="1200" dirty="0">
                <a:latin typeface="Arial" charset="0"/>
                <a:cs typeface="Arial" charset="0"/>
              </a:rPr>
              <a:t>neurónové siete.</a:t>
            </a:r>
          </a:p>
          <a:p>
            <a:pPr>
              <a:defRPr/>
            </a:pPr>
            <a:r>
              <a:rPr lang="sk-SK" sz="1200" dirty="0">
                <a:latin typeface="Arial" charset="0"/>
                <a:cs typeface="Arial" charset="0"/>
              </a:rPr>
              <a:t>dimenzie:</a:t>
            </a:r>
          </a:p>
          <a:p>
            <a:pPr>
              <a:defRPr/>
            </a:pPr>
            <a:r>
              <a:rPr lang="sk-SK" sz="1200" dirty="0">
                <a:latin typeface="Arial" charset="0"/>
                <a:cs typeface="Arial" charset="0"/>
              </a:rPr>
              <a:t>do 4000 zr</a:t>
            </a:r>
            <a:r>
              <a:rPr lang="cs-CZ" sz="1200" dirty="0">
                <a:latin typeface="Arial" charset="0"/>
                <a:cs typeface="Arial" charset="0"/>
              </a:rPr>
              <a:t>ý</a:t>
            </a:r>
            <a:r>
              <a:rPr lang="sk-SK" sz="1200" dirty="0">
                <a:latin typeface="Arial" charset="0"/>
                <a:cs typeface="Arial" charset="0"/>
              </a:rPr>
              <a:t>chlené rozhodovacie stromy </a:t>
            </a:r>
          </a:p>
          <a:p>
            <a:pPr>
              <a:defRPr/>
            </a:pPr>
            <a:r>
              <a:rPr lang="sk-SK" sz="1200" dirty="0">
                <a:latin typeface="Arial" charset="0"/>
                <a:cs typeface="Arial" charset="0"/>
              </a:rPr>
              <a:t>nad 4000 </a:t>
            </a:r>
            <a:r>
              <a:rPr lang="sk-SK" sz="1200" b="1" dirty="0">
                <a:latin typeface="Arial" charset="0"/>
                <a:cs typeface="Arial" charset="0"/>
              </a:rPr>
              <a:t>Random Decision Forests</a:t>
            </a:r>
            <a:r>
              <a:rPr lang="sk-SK" sz="1200" dirty="0">
                <a:latin typeface="Arial" charset="0"/>
                <a:cs typeface="Arial" charset="0"/>
              </a:rPr>
              <a:t> (RDF) – </a:t>
            </a:r>
            <a:r>
              <a:rPr lang="en-US" sz="1200" dirty="0" err="1">
                <a:latin typeface="Arial" charset="0"/>
                <a:cs typeface="Arial" charset="0"/>
              </a:rPr>
              <a:t>klasifik</a:t>
            </a:r>
            <a:r>
              <a:rPr lang="sk-SK" sz="1200" dirty="0">
                <a:latin typeface="Arial" charset="0"/>
                <a:cs typeface="Arial" charset="0"/>
              </a:rPr>
              <a:t>á</a:t>
            </a:r>
            <a:r>
              <a:rPr lang="en-US" sz="1200" dirty="0" err="1">
                <a:latin typeface="Arial" charset="0"/>
                <a:cs typeface="Arial" charset="0"/>
              </a:rPr>
              <a:t>cia</a:t>
            </a:r>
            <a:r>
              <a:rPr lang="sk-SK" sz="1200" dirty="0">
                <a:latin typeface="Arial" charset="0"/>
                <a:cs typeface="Arial" charset="0"/>
              </a:rPr>
              <a:t> červených posunov,... </a:t>
            </a:r>
            <a:br>
              <a:rPr lang="sk-SK" sz="1200" dirty="0">
                <a:latin typeface="Arial" charset="0"/>
                <a:cs typeface="Arial" charset="0"/>
              </a:rPr>
            </a:br>
            <a:r>
              <a:rPr lang="en-US" sz="1200" i="1" dirty="0"/>
              <a:t>vision.cse.psu.edu/seminars/talks/2009/</a:t>
            </a:r>
            <a:r>
              <a:rPr lang="en-US" sz="1200" i="1" dirty="0" err="1"/>
              <a:t>random_tff</a:t>
            </a:r>
            <a:r>
              <a:rPr lang="en-US" sz="1200" i="1" dirty="0"/>
              <a:t>/odt.pdf</a:t>
            </a:r>
            <a:endParaRPr lang="sk-SK" sz="1200" dirty="0">
              <a:latin typeface="Arial" charset="0"/>
              <a:cs typeface="Arial" charset="0"/>
            </a:endParaRPr>
          </a:p>
          <a:p>
            <a:pPr>
              <a:defRPr/>
            </a:pPr>
            <a:endParaRPr lang="en-US" sz="1200" dirty="0">
              <a:latin typeface="Arial" charset="0"/>
              <a:cs typeface="Arial" charset="0"/>
            </a:endParaRPr>
          </a:p>
          <a:p>
            <a:pPr>
              <a:defRPr/>
            </a:pPr>
            <a:r>
              <a:rPr lang="en-US" sz="1200" b="1" dirty="0">
                <a:latin typeface="Arial" charset="0"/>
                <a:cs typeface="Arial" charset="0"/>
              </a:rPr>
              <a:t>C</a:t>
            </a:r>
            <a:r>
              <a:rPr lang="sk-SK" sz="1200" b="1" dirty="0" err="1">
                <a:latin typeface="Arial" charset="0"/>
                <a:cs typeface="Arial" charset="0"/>
              </a:rPr>
              <a:t>ieľ</a:t>
            </a:r>
            <a:r>
              <a:rPr lang="cs-CZ" sz="1200" dirty="0">
                <a:latin typeface="Arial" charset="0"/>
                <a:cs typeface="Arial" charset="0"/>
              </a:rPr>
              <a:t>: </a:t>
            </a:r>
            <a:r>
              <a:rPr lang="cs-CZ" sz="1200" i="1" dirty="0" err="1">
                <a:latin typeface="Arial" charset="0"/>
                <a:cs typeface="Arial" charset="0"/>
              </a:rPr>
              <a:t>Odladiť</a:t>
            </a:r>
            <a:r>
              <a:rPr lang="cs-CZ" sz="1200" i="1" dirty="0">
                <a:latin typeface="Arial" charset="0"/>
                <a:cs typeface="Arial" charset="0"/>
              </a:rPr>
              <a:t> a </a:t>
            </a:r>
            <a:r>
              <a:rPr lang="cs-CZ" sz="1200" i="1" dirty="0" err="1">
                <a:latin typeface="Arial" charset="0"/>
                <a:cs typeface="Arial" charset="0"/>
              </a:rPr>
              <a:t>zdokumentovať</a:t>
            </a:r>
            <a:r>
              <a:rPr lang="cs-CZ" sz="1200" i="1" dirty="0">
                <a:latin typeface="Arial" charset="0"/>
                <a:cs typeface="Arial" charset="0"/>
              </a:rPr>
              <a:t> RDF modul do systému DAME(Data  </a:t>
            </a:r>
            <a:r>
              <a:rPr lang="cs-CZ" sz="1200" i="1" dirty="0" err="1">
                <a:latin typeface="Arial" charset="0"/>
                <a:cs typeface="Arial" charset="0"/>
              </a:rPr>
              <a:t>Mining</a:t>
            </a:r>
            <a:r>
              <a:rPr lang="cs-CZ" sz="1200" i="1" dirty="0">
                <a:latin typeface="Arial" charset="0"/>
                <a:cs typeface="Arial" charset="0"/>
              </a:rPr>
              <a:t> </a:t>
            </a:r>
            <a:r>
              <a:rPr lang="en-US" sz="1200" i="1" dirty="0">
                <a:latin typeface="Arial" charset="0"/>
                <a:cs typeface="Arial" charset="0"/>
              </a:rPr>
              <a:t>&amp; Exploration</a:t>
            </a:r>
            <a:r>
              <a:rPr lang="cs-CZ" sz="1200" i="1" dirty="0">
                <a:latin typeface="Arial" charset="0"/>
                <a:cs typeface="Arial" charset="0"/>
              </a:rPr>
              <a:t>)</a:t>
            </a:r>
            <a:r>
              <a:rPr lang="en-US" sz="1200" i="1" dirty="0">
                <a:latin typeface="Arial" charset="0"/>
                <a:cs typeface="Arial" charset="0"/>
              </a:rPr>
              <a:t> </a:t>
            </a:r>
            <a:r>
              <a:rPr lang="en-US" sz="1200" i="1" dirty="0" err="1">
                <a:latin typeface="Arial" charset="0"/>
                <a:cs typeface="Arial" charset="0"/>
              </a:rPr>
              <a:t>pozost</a:t>
            </a:r>
            <a:r>
              <a:rPr lang="sk-SK" sz="1200" i="1" dirty="0" err="1">
                <a:latin typeface="Arial" charset="0"/>
                <a:cs typeface="Arial" charset="0"/>
              </a:rPr>
              <a:t>ávajúci</a:t>
            </a:r>
            <a:r>
              <a:rPr lang="sk-SK" sz="1200" i="1" dirty="0">
                <a:latin typeface="Arial" charset="0"/>
                <a:cs typeface="Arial" charset="0"/>
              </a:rPr>
              <a:t> z </a:t>
            </a:r>
            <a:r>
              <a:rPr lang="sk-SK" sz="1200" i="1" dirty="0" err="1">
                <a:latin typeface="Arial" charset="0"/>
                <a:cs typeface="Arial" charset="0"/>
              </a:rPr>
              <a:t>wrapperu</a:t>
            </a:r>
            <a:r>
              <a:rPr lang="sk-SK" sz="1200" i="1" dirty="0">
                <a:latin typeface="Arial" charset="0"/>
                <a:cs typeface="Arial" charset="0"/>
              </a:rPr>
              <a:t>, ktorý bude volať nami zvolené balíky s implementáciou RDF.</a:t>
            </a:r>
          </a:p>
        </p:txBody>
      </p:sp>
      <p:sp>
        <p:nvSpPr>
          <p:cNvPr id="2058" name="Rectangle 41"/>
          <p:cNvSpPr>
            <a:spLocks noChangeArrowheads="1"/>
          </p:cNvSpPr>
          <p:nvPr/>
        </p:nvSpPr>
        <p:spPr bwMode="auto">
          <a:xfrm>
            <a:off x="3048000" y="3343275"/>
            <a:ext cx="3048000" cy="860425"/>
          </a:xfrm>
          <a:prstGeom prst="rect">
            <a:avLst/>
          </a:prstGeom>
          <a:noFill/>
          <a:ln w="9525">
            <a:noFill/>
            <a:miter lim="800000"/>
            <a:headEnd/>
            <a:tailEnd/>
          </a:ln>
        </p:spPr>
        <p:txBody>
          <a:bodyPr/>
          <a:lstStyle/>
          <a:p>
            <a:pPr eaLnBrk="0" hangingPunct="0">
              <a:tabLst>
                <a:tab pos="144463" algn="l"/>
              </a:tabLst>
            </a:pPr>
            <a:endParaRPr lang="sk-SK" sz="1200">
              <a:latin typeface="Arial" charset="0"/>
              <a:cs typeface="Arial" charset="0"/>
            </a:endParaRPr>
          </a:p>
        </p:txBody>
      </p:sp>
      <p:pic>
        <p:nvPicPr>
          <p:cNvPr id="2059" name="Picture 53"/>
          <p:cNvPicPr>
            <a:picLocks noChangeAspect="1" noChangeArrowheads="1"/>
          </p:cNvPicPr>
          <p:nvPr/>
        </p:nvPicPr>
        <p:blipFill>
          <a:blip r:embed="rId4" cstate="print"/>
          <a:srcRect/>
          <a:stretch>
            <a:fillRect/>
          </a:stretch>
        </p:blipFill>
        <p:spPr bwMode="auto">
          <a:xfrm>
            <a:off x="4724400" y="4648200"/>
            <a:ext cx="3886200" cy="1962150"/>
          </a:xfrm>
          <a:prstGeom prst="rect">
            <a:avLst/>
          </a:prstGeom>
          <a:noFill/>
          <a:ln w="9525">
            <a:noFill/>
            <a:miter lim="800000"/>
            <a:headEnd/>
            <a:tailEnd/>
          </a:ln>
        </p:spPr>
      </p:pic>
      <p:sp>
        <p:nvSpPr>
          <p:cNvPr id="2060" name="Rectangle 21"/>
          <p:cNvSpPr>
            <a:spLocks noChangeArrowheads="1"/>
          </p:cNvSpPr>
          <p:nvPr/>
        </p:nvSpPr>
        <p:spPr bwMode="auto">
          <a:xfrm>
            <a:off x="4419600" y="2590800"/>
            <a:ext cx="2133600" cy="461963"/>
          </a:xfrm>
          <a:prstGeom prst="rect">
            <a:avLst/>
          </a:prstGeom>
          <a:noFill/>
          <a:ln w="9525">
            <a:noFill/>
            <a:miter lim="800000"/>
            <a:headEnd/>
            <a:tailEnd/>
          </a:ln>
        </p:spPr>
        <p:txBody>
          <a:bodyPr>
            <a:spAutoFit/>
          </a:bodyPr>
          <a:lstStyle/>
          <a:p>
            <a:r>
              <a:rPr lang="en-US" sz="800">
                <a:latin typeface="Arial" charset="0"/>
                <a:cs typeface="Arial" charset="0"/>
              </a:rPr>
              <a:t>Chybovos</a:t>
            </a:r>
            <a:r>
              <a:rPr lang="sk-SK" sz="800">
                <a:latin typeface="Arial" charset="0"/>
                <a:cs typeface="Arial" charset="0"/>
              </a:rPr>
              <a:t>ť jednotlivých balíkov s implementovaným RDF, s potencionálnym využitím v  RDF </a:t>
            </a:r>
            <a:r>
              <a:rPr lang="en-US" sz="800">
                <a:latin typeface="Arial" charset="0"/>
                <a:cs typeface="Arial" charset="0"/>
              </a:rPr>
              <a:t>pre </a:t>
            </a:r>
            <a:r>
              <a:rPr lang="sk-SK" sz="800">
                <a:latin typeface="Arial" charset="0"/>
                <a:cs typeface="Arial" charset="0"/>
              </a:rPr>
              <a:t>modul</a:t>
            </a:r>
            <a:r>
              <a:rPr lang="en-US" sz="800">
                <a:latin typeface="Arial" charset="0"/>
                <a:cs typeface="Arial" charset="0"/>
              </a:rPr>
              <a:t> v</a:t>
            </a:r>
            <a:r>
              <a:rPr lang="sk-SK" sz="800">
                <a:latin typeface="Arial" charset="0"/>
                <a:cs typeface="Arial" charset="0"/>
              </a:rPr>
              <a:t> DAME.</a:t>
            </a:r>
          </a:p>
        </p:txBody>
      </p:sp>
      <p:pic>
        <p:nvPicPr>
          <p:cNvPr id="2061" name="Picture 58" descr="http://www.nasa.gov/images/content/161335main_newCutawayHST.jpg"/>
          <p:cNvPicPr>
            <a:picLocks noChangeAspect="1" noChangeArrowheads="1"/>
          </p:cNvPicPr>
          <p:nvPr/>
        </p:nvPicPr>
        <p:blipFill>
          <a:blip r:embed="rId5" cstate="print"/>
          <a:srcRect/>
          <a:stretch>
            <a:fillRect/>
          </a:stretch>
        </p:blipFill>
        <p:spPr bwMode="auto">
          <a:xfrm>
            <a:off x="2209800" y="2133600"/>
            <a:ext cx="2286000" cy="2057400"/>
          </a:xfrm>
          <a:prstGeom prst="rect">
            <a:avLst/>
          </a:prstGeom>
          <a:noFill/>
          <a:ln w="9525">
            <a:noFill/>
            <a:miter lim="800000"/>
            <a:headEnd/>
            <a:tailEnd/>
          </a:ln>
        </p:spPr>
      </p:pic>
      <p:pic>
        <p:nvPicPr>
          <p:cNvPr id="2062" name="Picture 59"/>
          <p:cNvPicPr>
            <a:picLocks noChangeAspect="1" noChangeArrowheads="1"/>
          </p:cNvPicPr>
          <p:nvPr/>
        </p:nvPicPr>
        <p:blipFill>
          <a:blip r:embed="rId6" cstate="print"/>
          <a:srcRect/>
          <a:stretch>
            <a:fillRect/>
          </a:stretch>
        </p:blipFill>
        <p:spPr bwMode="auto">
          <a:xfrm>
            <a:off x="6629400" y="1752600"/>
            <a:ext cx="1981200" cy="2862263"/>
          </a:xfrm>
          <a:prstGeom prst="rect">
            <a:avLst/>
          </a:prstGeom>
          <a:noFill/>
          <a:ln w="9525">
            <a:noFill/>
            <a:miter lim="800000"/>
            <a:headEnd/>
            <a:tailEnd/>
          </a:ln>
        </p:spPr>
      </p:pic>
      <p:graphicFrame>
        <p:nvGraphicFramePr>
          <p:cNvPr id="24" name="Tabulka 23"/>
          <p:cNvGraphicFramePr>
            <a:graphicFrameLocks noGrp="1"/>
          </p:cNvGraphicFramePr>
          <p:nvPr/>
        </p:nvGraphicFramePr>
        <p:xfrm>
          <a:off x="4495800" y="3124200"/>
          <a:ext cx="2743200" cy="1435102"/>
        </p:xfrm>
        <a:graphic>
          <a:graphicData uri="http://schemas.openxmlformats.org/drawingml/2006/table">
            <a:tbl>
              <a:tblPr/>
              <a:tblGrid>
                <a:gridCol w="862149"/>
                <a:gridCol w="627017"/>
                <a:gridCol w="627017"/>
                <a:gridCol w="627017"/>
              </a:tblGrid>
              <a:tr h="229134">
                <a:tc>
                  <a:txBody>
                    <a:bodyPr/>
                    <a:lstStyle/>
                    <a:p>
                      <a:pPr marL="144145" indent="-144145" algn="just" hangingPunct="0">
                        <a:lnSpc>
                          <a:spcPts val="1200"/>
                        </a:lnSpc>
                        <a:spcBef>
                          <a:spcPts val="800"/>
                        </a:spcBef>
                        <a:spcAft>
                          <a:spcPts val="0"/>
                        </a:spcAft>
                        <a:tabLst>
                          <a:tab pos="144145" algn="l"/>
                          <a:tab pos="449580" algn="l"/>
                        </a:tabLst>
                      </a:pPr>
                      <a:r>
                        <a:rPr lang="sk-SK" sz="1000" dirty="0" err="1" smtClean="0">
                          <a:latin typeface="Times New Roman"/>
                          <a:ea typeface="Times New Roman"/>
                          <a:cs typeface="Times New Roman"/>
                        </a:rPr>
                        <a:t>All</a:t>
                      </a:r>
                      <a:r>
                        <a:rPr lang="sk-SK" sz="1000" dirty="0" smtClean="0">
                          <a:latin typeface="Times New Roman"/>
                          <a:ea typeface="Times New Roman"/>
                          <a:cs typeface="Times New Roman"/>
                        </a:rPr>
                        <a:t> in </a:t>
                      </a:r>
                      <a:r>
                        <a:rPr lang="en-US" sz="1000" dirty="0" smtClean="0">
                          <a:latin typeface="Times New Roman"/>
                          <a:ea typeface="Times New Roman"/>
                          <a:cs typeface="Times New Roman"/>
                        </a:rPr>
                        <a:t>%</a:t>
                      </a:r>
                      <a:endParaRPr lang="cs-CZ"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4145" indent="-144145" algn="ctr" hangingPunct="0">
                        <a:lnSpc>
                          <a:spcPts val="1200"/>
                        </a:lnSpc>
                        <a:spcAft>
                          <a:spcPts val="0"/>
                        </a:spcAft>
                        <a:tabLst>
                          <a:tab pos="144145" algn="l"/>
                          <a:tab pos="449580" algn="l"/>
                        </a:tabLst>
                      </a:pPr>
                      <a:r>
                        <a:rPr lang="cs-CZ" sz="1000" dirty="0">
                          <a:latin typeface="Times New Roman"/>
                          <a:ea typeface="Times New Roman"/>
                          <a:cs typeface="Times New Roman"/>
                        </a:rPr>
                        <a:t>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4145" indent="-144145" algn="ctr" hangingPunct="0">
                        <a:lnSpc>
                          <a:spcPts val="1200"/>
                        </a:lnSpc>
                        <a:spcAft>
                          <a:spcPts val="0"/>
                        </a:spcAft>
                        <a:tabLst>
                          <a:tab pos="144145" algn="l"/>
                          <a:tab pos="449580" algn="l"/>
                        </a:tabLst>
                      </a:pPr>
                      <a:r>
                        <a:rPr lang="cs-CZ" sz="1000" dirty="0" err="1">
                          <a:latin typeface="Times New Roman"/>
                          <a:ea typeface="Times New Roman"/>
                          <a:cs typeface="Times New Roman"/>
                        </a:rPr>
                        <a:t>Rf</a:t>
                      </a:r>
                      <a:r>
                        <a:rPr lang="cs-CZ" sz="1000" dirty="0">
                          <a:latin typeface="Times New Roman"/>
                          <a:ea typeface="Times New Roman"/>
                          <a:cs typeface="Times New Roman"/>
                        </a:rPr>
                        <a:t>-</a:t>
                      </a:r>
                      <a:r>
                        <a:rPr lang="cs-CZ" sz="1000" dirty="0" err="1">
                          <a:latin typeface="Times New Roman"/>
                          <a:ea typeface="Times New Roman"/>
                          <a:cs typeface="Times New Roman"/>
                        </a:rPr>
                        <a:t>ace</a:t>
                      </a:r>
                      <a:endParaRPr lang="cs-CZ"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4145" indent="-144145" algn="ctr" hangingPunct="0">
                        <a:lnSpc>
                          <a:spcPts val="1200"/>
                        </a:lnSpc>
                        <a:spcAft>
                          <a:spcPts val="800"/>
                        </a:spcAft>
                        <a:tabLst>
                          <a:tab pos="144145" algn="l"/>
                          <a:tab pos="449580" algn="l"/>
                        </a:tabLst>
                      </a:pPr>
                      <a:r>
                        <a:rPr lang="cs-CZ" sz="1000">
                          <a:latin typeface="Times New Roman"/>
                          <a:ea typeface="Times New Roman"/>
                          <a:cs typeface="Times New Roman"/>
                        </a:rPr>
                        <a:t>Waffles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432">
                <a:tc>
                  <a:txBody>
                    <a:bodyPr/>
                    <a:lstStyle/>
                    <a:p>
                      <a:pPr marL="144145" indent="-144145" algn="l" hangingPunct="0">
                        <a:lnSpc>
                          <a:spcPts val="1200"/>
                        </a:lnSpc>
                        <a:spcBef>
                          <a:spcPts val="800"/>
                        </a:spcBef>
                        <a:spcAft>
                          <a:spcPts val="0"/>
                        </a:spcAft>
                        <a:tabLst>
                          <a:tab pos="144145" algn="l"/>
                          <a:tab pos="449580" algn="l"/>
                        </a:tabLst>
                      </a:pPr>
                      <a:r>
                        <a:rPr lang="cs-CZ" sz="1000" dirty="0" err="1" smtClean="0">
                          <a:latin typeface="Times New Roman"/>
                          <a:ea typeface="Times New Roman"/>
                          <a:cs typeface="Times New Roman"/>
                        </a:rPr>
                        <a:t>Ionosphere</a:t>
                      </a:r>
                      <a:endParaRPr lang="cs-CZ"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4145" indent="-144145" algn="r" hangingPunct="0">
                        <a:lnSpc>
                          <a:spcPts val="1200"/>
                        </a:lnSpc>
                        <a:spcAft>
                          <a:spcPts val="0"/>
                        </a:spcAft>
                        <a:tabLst>
                          <a:tab pos="144145" algn="l"/>
                          <a:tab pos="449580" algn="l"/>
                        </a:tabLst>
                      </a:pPr>
                      <a:r>
                        <a:rPr lang="cs-CZ" sz="1000" dirty="0" smtClean="0">
                          <a:latin typeface="Times New Roman"/>
                          <a:ea typeface="Times New Roman"/>
                          <a:cs typeface="Times New Roman"/>
                        </a:rPr>
                        <a:t>8,6</a:t>
                      </a:r>
                      <a:endParaRPr lang="cs-CZ"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4145" indent="-144145" algn="r" hangingPunct="0">
                        <a:lnSpc>
                          <a:spcPts val="1200"/>
                        </a:lnSpc>
                        <a:spcAft>
                          <a:spcPts val="0"/>
                        </a:spcAft>
                        <a:tabLst>
                          <a:tab pos="144145" algn="l"/>
                          <a:tab pos="449580" algn="l"/>
                        </a:tabLst>
                      </a:pPr>
                      <a:r>
                        <a:rPr lang="cs-CZ" sz="1000" dirty="0" smtClean="0">
                          <a:latin typeface="Times New Roman"/>
                          <a:ea typeface="Times New Roman"/>
                          <a:cs typeface="Times New Roman"/>
                        </a:rPr>
                        <a:t>10,4</a:t>
                      </a:r>
                      <a:endParaRPr lang="cs-CZ"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4145" indent="-144145" algn="r" hangingPunct="0">
                        <a:lnSpc>
                          <a:spcPts val="1200"/>
                        </a:lnSpc>
                        <a:spcAft>
                          <a:spcPts val="800"/>
                        </a:spcAft>
                        <a:tabLst>
                          <a:tab pos="144145" algn="l"/>
                          <a:tab pos="449580" algn="l"/>
                        </a:tabLst>
                      </a:pPr>
                      <a:r>
                        <a:rPr lang="cs-CZ" sz="1000" dirty="0" smtClean="0">
                          <a:latin typeface="Times New Roman"/>
                          <a:ea typeface="Times New Roman"/>
                          <a:cs typeface="Times New Roman"/>
                        </a:rPr>
                        <a:t>14,3</a:t>
                      </a:r>
                      <a:endParaRPr lang="cs-CZ"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134">
                <a:tc>
                  <a:txBody>
                    <a:bodyPr/>
                    <a:lstStyle/>
                    <a:p>
                      <a:pPr marL="144145" indent="-144145" algn="l" hangingPunct="0">
                        <a:lnSpc>
                          <a:spcPts val="1200"/>
                        </a:lnSpc>
                        <a:spcBef>
                          <a:spcPts val="800"/>
                        </a:spcBef>
                        <a:spcAft>
                          <a:spcPts val="0"/>
                        </a:spcAft>
                        <a:tabLst>
                          <a:tab pos="144145" algn="l"/>
                          <a:tab pos="449580" algn="l"/>
                        </a:tabLst>
                      </a:pPr>
                      <a:r>
                        <a:rPr lang="cs-CZ" sz="1000" dirty="0" smtClean="0">
                          <a:latin typeface="Times New Roman"/>
                          <a:ea typeface="Times New Roman"/>
                          <a:cs typeface="Times New Roman"/>
                        </a:rPr>
                        <a:t>Sonar</a:t>
                      </a:r>
                      <a:endParaRPr lang="cs-CZ"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4145" indent="-144145" algn="r" hangingPunct="0">
                        <a:lnSpc>
                          <a:spcPts val="1200"/>
                        </a:lnSpc>
                        <a:spcAft>
                          <a:spcPts val="0"/>
                        </a:spcAft>
                        <a:tabLst>
                          <a:tab pos="144145" algn="l"/>
                          <a:tab pos="449580" algn="l"/>
                        </a:tabLst>
                      </a:pPr>
                      <a:r>
                        <a:rPr lang="cs-CZ" sz="1000" dirty="0" smtClean="0">
                          <a:latin typeface="Times New Roman"/>
                          <a:ea typeface="Times New Roman"/>
                          <a:cs typeface="Times New Roman"/>
                        </a:rPr>
                        <a:t>12,7</a:t>
                      </a:r>
                      <a:endParaRPr lang="cs-CZ"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4145" indent="-144145" algn="r" hangingPunct="0">
                        <a:lnSpc>
                          <a:spcPts val="1200"/>
                        </a:lnSpc>
                        <a:spcAft>
                          <a:spcPts val="0"/>
                        </a:spcAft>
                        <a:tabLst>
                          <a:tab pos="144145" algn="l"/>
                          <a:tab pos="449580" algn="l"/>
                        </a:tabLst>
                      </a:pPr>
                      <a:r>
                        <a:rPr lang="cs-CZ" sz="1000" dirty="0" smtClean="0">
                          <a:latin typeface="Times New Roman"/>
                          <a:ea typeface="Times New Roman"/>
                          <a:cs typeface="Times New Roman"/>
                        </a:rPr>
                        <a:t>14,3</a:t>
                      </a:r>
                      <a:endParaRPr lang="cs-CZ"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4145" indent="-144145" algn="r" hangingPunct="0">
                        <a:lnSpc>
                          <a:spcPts val="1200"/>
                        </a:lnSpc>
                        <a:spcAft>
                          <a:spcPts val="800"/>
                        </a:spcAft>
                        <a:tabLst>
                          <a:tab pos="144145" algn="l"/>
                          <a:tab pos="449580" algn="l"/>
                        </a:tabLst>
                      </a:pPr>
                      <a:r>
                        <a:rPr lang="cs-CZ" sz="1000" dirty="0" smtClean="0">
                          <a:latin typeface="Times New Roman"/>
                          <a:ea typeface="Times New Roman"/>
                          <a:cs typeface="Times New Roman"/>
                        </a:rPr>
                        <a:t>14,3</a:t>
                      </a:r>
                      <a:endParaRPr lang="cs-CZ"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134">
                <a:tc>
                  <a:txBody>
                    <a:bodyPr/>
                    <a:lstStyle/>
                    <a:p>
                      <a:pPr marL="144145" indent="-144145" algn="l" hangingPunct="0">
                        <a:lnSpc>
                          <a:spcPts val="1200"/>
                        </a:lnSpc>
                        <a:spcBef>
                          <a:spcPts val="800"/>
                        </a:spcBef>
                        <a:spcAft>
                          <a:spcPts val="0"/>
                        </a:spcAft>
                        <a:tabLst>
                          <a:tab pos="144145" algn="l"/>
                          <a:tab pos="449580" algn="l"/>
                        </a:tabLst>
                      </a:pPr>
                      <a:r>
                        <a:rPr lang="cs-CZ" sz="1000" dirty="0" smtClean="0">
                          <a:latin typeface="Times New Roman"/>
                          <a:ea typeface="Times New Roman"/>
                          <a:cs typeface="Times New Roman"/>
                        </a:rPr>
                        <a:t>Iris</a:t>
                      </a:r>
                      <a:endParaRPr lang="cs-CZ"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4145" indent="-144145" algn="r" hangingPunct="0">
                        <a:lnSpc>
                          <a:spcPts val="1200"/>
                        </a:lnSpc>
                        <a:spcAft>
                          <a:spcPts val="0"/>
                        </a:spcAft>
                        <a:tabLst>
                          <a:tab pos="144145" algn="l"/>
                          <a:tab pos="449580" algn="l"/>
                        </a:tabLst>
                      </a:pPr>
                      <a:r>
                        <a:rPr lang="cs-CZ" sz="1000" dirty="0" smtClean="0">
                          <a:latin typeface="Times New Roman"/>
                          <a:ea typeface="Times New Roman"/>
                          <a:cs typeface="Times New Roman"/>
                        </a:rPr>
                        <a:t>4,4</a:t>
                      </a:r>
                      <a:endParaRPr lang="cs-CZ"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4145" indent="-144145" algn="r" hangingPunct="0">
                        <a:lnSpc>
                          <a:spcPts val="1200"/>
                        </a:lnSpc>
                        <a:spcAft>
                          <a:spcPts val="0"/>
                        </a:spcAft>
                        <a:tabLst>
                          <a:tab pos="144145" algn="l"/>
                          <a:tab pos="449580" algn="l"/>
                        </a:tabLst>
                      </a:pPr>
                      <a:r>
                        <a:rPr lang="cs-CZ" sz="1000" dirty="0" smtClean="0">
                          <a:latin typeface="Times New Roman"/>
                          <a:ea typeface="Times New Roman"/>
                          <a:cs typeface="Times New Roman"/>
                        </a:rPr>
                        <a:t>2,2</a:t>
                      </a:r>
                      <a:endParaRPr lang="cs-CZ"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4145" indent="-144145" algn="r" hangingPunct="0">
                        <a:lnSpc>
                          <a:spcPts val="1200"/>
                        </a:lnSpc>
                        <a:spcAft>
                          <a:spcPts val="800"/>
                        </a:spcAft>
                        <a:tabLst>
                          <a:tab pos="144145" algn="l"/>
                          <a:tab pos="449580" algn="l"/>
                        </a:tabLst>
                      </a:pPr>
                      <a:r>
                        <a:rPr lang="cs-CZ" sz="1000" dirty="0" smtClean="0">
                          <a:latin typeface="Times New Roman"/>
                          <a:ea typeface="Times New Roman"/>
                          <a:cs typeface="Times New Roman"/>
                        </a:rPr>
                        <a:t>2,2</a:t>
                      </a:r>
                      <a:endParaRPr lang="cs-CZ"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134">
                <a:tc>
                  <a:txBody>
                    <a:bodyPr/>
                    <a:lstStyle/>
                    <a:p>
                      <a:pPr marL="144145" indent="-144145" algn="l" hangingPunct="0">
                        <a:lnSpc>
                          <a:spcPts val="1200"/>
                        </a:lnSpc>
                        <a:spcBef>
                          <a:spcPts val="800"/>
                        </a:spcBef>
                        <a:spcAft>
                          <a:spcPts val="0"/>
                        </a:spcAft>
                        <a:tabLst>
                          <a:tab pos="144145" algn="l"/>
                          <a:tab pos="449580" algn="l"/>
                        </a:tabLst>
                      </a:pPr>
                      <a:r>
                        <a:rPr lang="cs-CZ" sz="1000" dirty="0" smtClean="0">
                          <a:latin typeface="Times New Roman"/>
                          <a:ea typeface="Times New Roman"/>
                          <a:cs typeface="Times New Roman"/>
                        </a:rPr>
                        <a:t>Zoo</a:t>
                      </a:r>
                      <a:endParaRPr lang="cs-CZ"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4145" indent="-144145" algn="r" hangingPunct="0">
                        <a:lnSpc>
                          <a:spcPts val="1200"/>
                        </a:lnSpc>
                        <a:spcAft>
                          <a:spcPts val="0"/>
                        </a:spcAft>
                        <a:tabLst>
                          <a:tab pos="144145" algn="l"/>
                          <a:tab pos="449580" algn="l"/>
                        </a:tabLst>
                      </a:pPr>
                      <a:r>
                        <a:rPr lang="cs-CZ" sz="1000" dirty="0" smtClean="0">
                          <a:latin typeface="Times New Roman"/>
                          <a:ea typeface="Times New Roman"/>
                          <a:cs typeface="Times New Roman"/>
                        </a:rPr>
                        <a:t>9,7</a:t>
                      </a:r>
                      <a:endParaRPr lang="cs-CZ"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4145" indent="-144145" algn="r" hangingPunct="0">
                        <a:lnSpc>
                          <a:spcPts val="1200"/>
                        </a:lnSpc>
                        <a:spcAft>
                          <a:spcPts val="0"/>
                        </a:spcAft>
                        <a:tabLst>
                          <a:tab pos="144145" algn="l"/>
                          <a:tab pos="449580" algn="l"/>
                        </a:tabLst>
                      </a:pPr>
                      <a:r>
                        <a:rPr lang="cs-CZ" sz="1000" dirty="0" smtClean="0">
                          <a:latin typeface="Times New Roman"/>
                          <a:ea typeface="Times New Roman"/>
                          <a:cs typeface="Times New Roman"/>
                        </a:rPr>
                        <a:t>10,1</a:t>
                      </a:r>
                      <a:endParaRPr lang="cs-CZ"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4145" indent="-144145" algn="r" hangingPunct="0">
                        <a:lnSpc>
                          <a:spcPts val="1200"/>
                        </a:lnSpc>
                        <a:spcAft>
                          <a:spcPts val="800"/>
                        </a:spcAft>
                        <a:tabLst>
                          <a:tab pos="144145" algn="l"/>
                          <a:tab pos="449580" algn="l"/>
                        </a:tabLst>
                      </a:pPr>
                      <a:r>
                        <a:rPr lang="cs-CZ" sz="1000" dirty="0" smtClean="0">
                          <a:latin typeface="Times New Roman"/>
                          <a:ea typeface="Times New Roman"/>
                          <a:cs typeface="Times New Roman"/>
                        </a:rPr>
                        <a:t>6,4</a:t>
                      </a:r>
                      <a:endParaRPr lang="cs-CZ"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134">
                <a:tc>
                  <a:txBody>
                    <a:bodyPr/>
                    <a:lstStyle/>
                    <a:p>
                      <a:pPr marL="144145" indent="-144145" algn="l" hangingPunct="0">
                        <a:lnSpc>
                          <a:spcPts val="1200"/>
                        </a:lnSpc>
                        <a:spcBef>
                          <a:spcPts val="800"/>
                        </a:spcBef>
                        <a:spcAft>
                          <a:spcPts val="0"/>
                        </a:spcAft>
                        <a:tabLst>
                          <a:tab pos="144145" algn="l"/>
                          <a:tab pos="449580" algn="l"/>
                        </a:tabLst>
                      </a:pPr>
                      <a:r>
                        <a:rPr lang="cs-CZ" sz="1000" dirty="0" smtClean="0">
                          <a:latin typeface="Times New Roman"/>
                          <a:ea typeface="Times New Roman"/>
                          <a:cs typeface="Times New Roman"/>
                        </a:rPr>
                        <a:t>Segment</a:t>
                      </a:r>
                      <a:endParaRPr lang="cs-CZ"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4145" indent="-144145" algn="r" hangingPunct="0">
                        <a:lnSpc>
                          <a:spcPts val="1200"/>
                        </a:lnSpc>
                        <a:spcAft>
                          <a:spcPts val="0"/>
                        </a:spcAft>
                        <a:tabLst>
                          <a:tab pos="144145" algn="l"/>
                          <a:tab pos="449580" algn="l"/>
                        </a:tabLst>
                      </a:pPr>
                      <a:r>
                        <a:rPr lang="cs-CZ" sz="1000" dirty="0" smtClean="0">
                          <a:latin typeface="Times New Roman"/>
                          <a:ea typeface="Times New Roman"/>
                          <a:cs typeface="Times New Roman"/>
                        </a:rPr>
                        <a:t>2,7</a:t>
                      </a:r>
                      <a:endParaRPr lang="cs-CZ"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4145" indent="-144145" algn="r" hangingPunct="0">
                        <a:lnSpc>
                          <a:spcPts val="1200"/>
                        </a:lnSpc>
                        <a:spcAft>
                          <a:spcPts val="0"/>
                        </a:spcAft>
                        <a:tabLst>
                          <a:tab pos="144145" algn="l"/>
                          <a:tab pos="449580" algn="l"/>
                        </a:tabLst>
                      </a:pPr>
                      <a:r>
                        <a:rPr lang="cs-CZ" sz="1000" dirty="0" smtClean="0">
                          <a:latin typeface="Times New Roman"/>
                          <a:ea typeface="Times New Roman"/>
                          <a:cs typeface="Times New Roman"/>
                        </a:rPr>
                        <a:t>4,8</a:t>
                      </a:r>
                      <a:endParaRPr lang="cs-CZ"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4145" indent="-144145" algn="r" hangingPunct="0">
                        <a:lnSpc>
                          <a:spcPts val="1200"/>
                        </a:lnSpc>
                        <a:spcAft>
                          <a:spcPts val="800"/>
                        </a:spcAft>
                        <a:tabLst>
                          <a:tab pos="144145" algn="l"/>
                          <a:tab pos="449580" algn="l"/>
                        </a:tabLst>
                      </a:pPr>
                      <a:r>
                        <a:rPr lang="cs-CZ" sz="1000" dirty="0" smtClean="0">
                          <a:latin typeface="Times New Roman"/>
                          <a:ea typeface="Times New Roman"/>
                          <a:cs typeface="Times New Roman"/>
                        </a:rPr>
                        <a:t>1,4</a:t>
                      </a:r>
                      <a:endParaRPr lang="cs-CZ"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WIKT\2012\prezentacie\foto\smolenice18.jpg"/>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0" y="0"/>
            <a:ext cx="10175072" cy="6858000"/>
          </a:xfrm>
          <a:prstGeom prst="rect">
            <a:avLst/>
          </a:prstGeom>
          <a:ln>
            <a:noFill/>
          </a:ln>
          <a:effectLst>
            <a:outerShdw blurRad="292100" dist="139700" dir="2700000" algn="tl" rotWithShape="0">
              <a:srgbClr val="333333">
                <a:alpha val="65000"/>
              </a:srgbClr>
            </a:outerShdw>
          </a:effectLst>
        </p:spPr>
      </p:pic>
      <p:sp>
        <p:nvSpPr>
          <p:cNvPr id="2" name="Nadpis 1"/>
          <p:cNvSpPr>
            <a:spLocks noGrp="1"/>
          </p:cNvSpPr>
          <p:nvPr>
            <p:ph type="ctrTitle"/>
          </p:nvPr>
        </p:nvSpPr>
        <p:spPr>
          <a:xfrm>
            <a:off x="827584" y="980728"/>
            <a:ext cx="7920880" cy="4824536"/>
          </a:xfrm>
        </p:spPr>
        <p:txBody>
          <a:bodyPr>
            <a:normAutofit/>
          </a:bodyPr>
          <a:lstStyle/>
          <a:p>
            <a:pPr algn="l"/>
            <a:r>
              <a:rPr lang="en-US" b="1" dirty="0" err="1" smtClean="0">
                <a:solidFill>
                  <a:schemeClr val="bg1"/>
                </a:solidFill>
              </a:rPr>
              <a:t>Stanislav</a:t>
            </a:r>
            <a:r>
              <a:rPr lang="en-US" b="1" dirty="0" smtClean="0">
                <a:solidFill>
                  <a:schemeClr val="bg1"/>
                </a:solidFill>
              </a:rPr>
              <a:t> </a:t>
            </a:r>
            <a:r>
              <a:rPr lang="en-US" b="1" dirty="0" err="1" smtClean="0">
                <a:solidFill>
                  <a:schemeClr val="bg1"/>
                </a:solidFill>
              </a:rPr>
              <a:t>Dvorščák</a:t>
            </a:r>
            <a:r>
              <a:rPr lang="en-US" b="1" dirty="0" smtClean="0">
                <a:solidFill>
                  <a:schemeClr val="bg1"/>
                </a:solidFill>
              </a:rPr>
              <a:t> a </a:t>
            </a:r>
            <a:br>
              <a:rPr lang="en-US" b="1" dirty="0" smtClean="0">
                <a:solidFill>
                  <a:schemeClr val="bg1"/>
                </a:solidFill>
              </a:rPr>
            </a:br>
            <a:r>
              <a:rPr lang="en-US" b="1" dirty="0" err="1" smtClean="0">
                <a:solidFill>
                  <a:schemeClr val="bg1"/>
                </a:solidFill>
              </a:rPr>
              <a:t>Kristína</a:t>
            </a:r>
            <a:r>
              <a:rPr lang="en-US" b="1" dirty="0" smtClean="0">
                <a:solidFill>
                  <a:schemeClr val="bg1"/>
                </a:solidFill>
              </a:rPr>
              <a:t> </a:t>
            </a:r>
            <a:r>
              <a:rPr lang="en-US" b="1" dirty="0" err="1" smtClean="0">
                <a:solidFill>
                  <a:schemeClr val="bg1"/>
                </a:solidFill>
              </a:rPr>
              <a:t>Machová</a:t>
            </a:r>
            <a:r>
              <a:rPr lang="sk-SK" dirty="0"/>
              <a:t/>
            </a:r>
            <a:br>
              <a:rPr lang="sk-SK" dirty="0"/>
            </a:br>
            <a:r>
              <a:rPr lang="sk-SK" dirty="0" smtClean="0"/>
              <a:t/>
            </a:r>
            <a:br>
              <a:rPr lang="sk-SK" dirty="0" smtClean="0"/>
            </a:br>
            <a:r>
              <a:rPr lang="sk-SK" dirty="0" smtClean="0"/>
              <a:t/>
            </a:r>
            <a:br>
              <a:rPr lang="sk-SK" dirty="0" smtClean="0"/>
            </a:br>
            <a:r>
              <a:rPr lang="sk-SK" dirty="0" smtClean="0"/>
              <a:t/>
            </a:r>
            <a:br>
              <a:rPr lang="sk-SK" dirty="0" smtClean="0"/>
            </a:br>
            <a:r>
              <a:rPr lang="pl-PL" dirty="0" smtClean="0">
                <a:solidFill>
                  <a:schemeClr val="bg1"/>
                </a:solidFill>
              </a:rPr>
              <a:t>Konzistencia distribuovaného riešenia</a:t>
            </a:r>
            <a:endParaRPr lang="sk-SK" dirty="0">
              <a:solidFill>
                <a:schemeClr val="bg1"/>
              </a:solidFill>
            </a:endParaRPr>
          </a:p>
        </p:txBody>
      </p:sp>
    </p:spTree>
  </p:cSld>
  <p:clrMapOvr>
    <a:masterClrMapping/>
  </p:clrMapOvr>
  <p:timing>
    <p:tnLst>
      <p:par>
        <p:cTn id="1" dur="indefinite" restart="never" nodeType="tmRoot"/>
      </p:par>
    </p:tnLst>
  </p:timing>
</p:sld>
</file>

<file path=ppt/theme/_rels/theme12.xml.rels><?xml version="1.0" encoding="UTF-8" standalone="yes"?>
<Relationships xmlns="http://schemas.openxmlformats.org/package/2006/relationships"><Relationship Id="rId1" Type="http://schemas.openxmlformats.org/officeDocument/2006/relationships/image" Target="../media/image9.jpeg"/></Relationships>
</file>

<file path=ppt/theme/_rels/them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_rels/theme6.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Eclipse">
  <a:themeElements>
    <a:clrScheme name="Eclipse 12">
      <a:dk1>
        <a:srgbClr val="000000"/>
      </a:dk1>
      <a:lt1>
        <a:srgbClr val="FFFFFF"/>
      </a:lt1>
      <a:dk2>
        <a:srgbClr val="FFFFFF"/>
      </a:dk2>
      <a:lt2>
        <a:srgbClr val="434343"/>
      </a:lt2>
      <a:accent1>
        <a:srgbClr val="000099"/>
      </a:accent1>
      <a:accent2>
        <a:srgbClr val="000099"/>
      </a:accent2>
      <a:accent3>
        <a:srgbClr val="FFFFFF"/>
      </a:accent3>
      <a:accent4>
        <a:srgbClr val="000000"/>
      </a:accent4>
      <a:accent5>
        <a:srgbClr val="AAAACA"/>
      </a:accent5>
      <a:accent6>
        <a:srgbClr val="00008A"/>
      </a:accent6>
      <a:hlink>
        <a:srgbClr val="000099"/>
      </a:hlink>
      <a:folHlink>
        <a:srgbClr val="000099"/>
      </a:folHlink>
    </a:clrScheme>
    <a:fontScheme name="Eclipse">
      <a:majorFont>
        <a:latin typeface="Arial"/>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Eclipse 11">
        <a:dk1>
          <a:srgbClr val="000000"/>
        </a:dk1>
        <a:lt1>
          <a:srgbClr val="FFFFFF"/>
        </a:lt1>
        <a:dk2>
          <a:srgbClr val="800000"/>
        </a:dk2>
        <a:lt2>
          <a:srgbClr val="434343"/>
        </a:lt2>
        <a:accent1>
          <a:srgbClr val="FF9933"/>
        </a:accent1>
        <a:accent2>
          <a:srgbClr val="CC6600"/>
        </a:accent2>
        <a:accent3>
          <a:srgbClr val="FFFFFF"/>
        </a:accent3>
        <a:accent4>
          <a:srgbClr val="000000"/>
        </a:accent4>
        <a:accent5>
          <a:srgbClr val="FFCAAD"/>
        </a:accent5>
        <a:accent6>
          <a:srgbClr val="B95C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12">
        <a:dk1>
          <a:srgbClr val="000000"/>
        </a:dk1>
        <a:lt1>
          <a:srgbClr val="FFFFFF"/>
        </a:lt1>
        <a:dk2>
          <a:srgbClr val="FFFFFF"/>
        </a:dk2>
        <a:lt2>
          <a:srgbClr val="434343"/>
        </a:lt2>
        <a:accent1>
          <a:srgbClr val="000099"/>
        </a:accent1>
        <a:accent2>
          <a:srgbClr val="000099"/>
        </a:accent2>
        <a:accent3>
          <a:srgbClr val="FFFFFF"/>
        </a:accent3>
        <a:accent4>
          <a:srgbClr val="000000"/>
        </a:accent4>
        <a:accent5>
          <a:srgbClr val="AAAACA"/>
        </a:accent5>
        <a:accent6>
          <a:srgbClr val="00008A"/>
        </a:accent6>
        <a:hlink>
          <a:srgbClr val="000099"/>
        </a:hlink>
        <a:folHlink>
          <a:srgbClr val="000099"/>
        </a:folHlink>
      </a:clrScheme>
      <a:clrMap bg1="lt1" tx1="dk1" bg2="lt2" tx2="dk2" accent1="accent1" accent2="accent2" accent3="accent3" accent4="accent4" accent5="accent5" accent6="accent6" hlink="hlink" folHlink="folHlink"/>
    </a:extraClrScheme>
    <a:extraClrScheme>
      <a:clrScheme name="Eclipse 13">
        <a:dk1>
          <a:srgbClr val="000000"/>
        </a:dk1>
        <a:lt1>
          <a:srgbClr val="FFFFFF"/>
        </a:lt1>
        <a:dk2>
          <a:srgbClr val="FFFFFF"/>
        </a:dk2>
        <a:lt2>
          <a:srgbClr val="434343"/>
        </a:lt2>
        <a:accent1>
          <a:srgbClr val="0000FF"/>
        </a:accent1>
        <a:accent2>
          <a:srgbClr val="FF9933"/>
        </a:accent2>
        <a:accent3>
          <a:srgbClr val="FFFFFF"/>
        </a:accent3>
        <a:accent4>
          <a:srgbClr val="000000"/>
        </a:accent4>
        <a:accent5>
          <a:srgbClr val="AAAAFF"/>
        </a:accent5>
        <a:accent6>
          <a:srgbClr val="E78A2D"/>
        </a:accent6>
        <a:hlink>
          <a:srgbClr val="0000FF"/>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Tok">
  <a:themeElements>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o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o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3.xml><?xml version="1.0" encoding="utf-8"?>
<a:theme xmlns:a="http://schemas.openxmlformats.org/drawingml/2006/main" name="3_Motív Office">
  <a:themeElements>
    <a:clrScheme name="Motív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ív Office">
      <a:majorFont>
        <a:latin typeface="Arial"/>
        <a:ea typeface="msmincho"/>
        <a:cs typeface="msmincho"/>
      </a:majorFont>
      <a:minorFont>
        <a:latin typeface="Times New Roman"/>
        <a:ea typeface="msmincho"/>
        <a:cs typeface="msmincho"/>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Motív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ív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ív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ív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ív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ív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ív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5_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6_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7_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8_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9_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opomo-template_2">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0_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1_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2_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3_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4_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ilter">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Kilter">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ppt/theme/theme4.xml><?xml version="1.0" encoding="utf-8"?>
<a:theme xmlns:a="http://schemas.openxmlformats.org/drawingml/2006/main" name="KST Blue">
  <a:themeElements>
    <a:clrScheme name="Odliatok">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ežný">
  <a:themeElements>
    <a:clrScheme name="Bežný">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Bežný">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ežný">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315</TotalTime>
  <Words>1212</Words>
  <Application>Microsoft Office PowerPoint</Application>
  <PresentationFormat>On-screen Show (4:3)</PresentationFormat>
  <Paragraphs>262</Paragraphs>
  <Slides>38</Slides>
  <Notes>5</Notes>
  <HiddenSlides>0</HiddenSlides>
  <MMClips>0</MMClips>
  <ScaleCrop>false</ScaleCrop>
  <HeadingPairs>
    <vt:vector size="6" baseType="variant">
      <vt:variant>
        <vt:lpstr>Theme</vt:lpstr>
      </vt:variant>
      <vt:variant>
        <vt:i4>25</vt:i4>
      </vt:variant>
      <vt:variant>
        <vt:lpstr>Embedded OLE Servers</vt:lpstr>
      </vt:variant>
      <vt:variant>
        <vt:i4>0</vt:i4>
      </vt:variant>
      <vt:variant>
        <vt:lpstr>Slide Titles</vt:lpstr>
      </vt:variant>
      <vt:variant>
        <vt:i4>38</vt:i4>
      </vt:variant>
    </vt:vector>
  </HeadingPairs>
  <TitlesOfParts>
    <vt:vector size="63" baseType="lpstr">
      <vt:lpstr>Motív Office</vt:lpstr>
      <vt:lpstr>ocopomo-template_2</vt:lpstr>
      <vt:lpstr>Kilter</vt:lpstr>
      <vt:lpstr>KST Blue</vt:lpstr>
      <vt:lpstr>Bežný</vt:lpstr>
      <vt:lpstr>Flow</vt:lpstr>
      <vt:lpstr>Default Design</vt:lpstr>
      <vt:lpstr>1_Default Design</vt:lpstr>
      <vt:lpstr>1_Motív Office</vt:lpstr>
      <vt:lpstr>Eclipse</vt:lpstr>
      <vt:lpstr>2_Motív Office</vt:lpstr>
      <vt:lpstr>Tok</vt:lpstr>
      <vt:lpstr>3_Motív Office</vt:lpstr>
      <vt:lpstr>4_Motív Office</vt:lpstr>
      <vt:lpstr>5_Motív Office</vt:lpstr>
      <vt:lpstr>6_Motív Office</vt:lpstr>
      <vt:lpstr>7_Motív Office</vt:lpstr>
      <vt:lpstr>8_Motív Office</vt:lpstr>
      <vt:lpstr>9_Motív Office</vt:lpstr>
      <vt:lpstr>10_Motív Office</vt:lpstr>
      <vt:lpstr>11_Motív Office</vt:lpstr>
      <vt:lpstr>12_Motív Office</vt:lpstr>
      <vt:lpstr>13_Motív Office</vt:lpstr>
      <vt:lpstr>14_Motív Office</vt:lpstr>
      <vt:lpstr>2_Default Design</vt:lpstr>
      <vt:lpstr>Diskusný  klub</vt:lpstr>
      <vt:lpstr>PowerPoint Presentation</vt:lpstr>
      <vt:lpstr>Tomáš Bača   Optimalizácia prenosu správ prostredím automobilových ad hoc sietí</vt:lpstr>
      <vt:lpstr>PowerPoint Presentation</vt:lpstr>
      <vt:lpstr>Peter Bednár, Peter Butka, Karol Furdík, Marián Mach a Peter Smatana    Integrované prostredie pre podporu kolaboratívneho procesu modelovania politík</vt:lpstr>
      <vt:lpstr>PowerPoint Presentation</vt:lpstr>
      <vt:lpstr>Peter Drábik a Petr Šaloun    Metódy spracovania a ich algoritmy pre rozsiahle dáta</vt:lpstr>
      <vt:lpstr>Metódy spracovania a ich  algoritmy pre rozsiahle dáta</vt:lpstr>
      <vt:lpstr>Stanislav Dvorščák a  Kristína Machová    Konzistencia distribuovaného riešenia</vt:lpstr>
      <vt:lpstr>Distribuované systémy  a ich transakcie</vt:lpstr>
      <vt:lpstr>Ján Janech    Distribuovaný databázový systém AD-DB .FRI</vt:lpstr>
      <vt:lpstr>Distribuovaný databázový systém AD-DB .FRI</vt:lpstr>
      <vt:lpstr>Michal Kompan a Mária Bieliková   Optimalizácia personalizovaného odporúčania skupinám a jednotlivcom</vt:lpstr>
      <vt:lpstr>Skupinové odporúčanie a modelovanie aktuálneho stavu používateľa</vt:lpstr>
      <vt:lpstr>Peter Koncz a Ján Paralič   Rozpoznávanie pomenovaných entít v úlohách automatickej geografickej anotácie textových zdrojov</vt:lpstr>
      <vt:lpstr>Rozpoznávanie pomenovaných entít v úlohách automatickej geografickej anotácie textových zdrojov</vt:lpstr>
      <vt:lpstr>Marcel Kvassay, Ladislav Hluchý, Bartosz Kryza a Jacek Kitowski    Interfacing between Ontologies and Real-Time Systems</vt:lpstr>
      <vt:lpstr>Interfacing between Ontologies and  Real-Time Systems</vt:lpstr>
      <vt:lpstr>Michal Laclavík    Improving Entity and Relation Discovery by User Interaction with Semantic Graphs</vt:lpstr>
      <vt:lpstr>Improving Entity and Relation Discovery by User Interaction with Semantic Graphs</vt:lpstr>
      <vt:lpstr>Anton Lieskovský    Replikácia dát v Ad-Hoc sieti typu VANET</vt:lpstr>
      <vt:lpstr>PowerPoint Presentation</vt:lpstr>
      <vt:lpstr>Gabriel Lukáč a Karol Furdík   The Smart Office application supported by a Living Lab environment</vt:lpstr>
      <vt:lpstr>PowerPoint Presentation</vt:lpstr>
      <vt:lpstr>Martin Sarnovský a Peter Butka    Cloud Computing as a Platform for Distributed Data Analysis</vt:lpstr>
      <vt:lpstr>Cloud Computing as a Platform for Distributed Data Analysis   Martin Sarnovský, Peter Butka </vt:lpstr>
      <vt:lpstr>Miroslav Smatana, Peter Smatana, Ján Paralič a Peter Koncz   Hodnotenie vlastnosti produktov na základe recenzií používateľov</vt:lpstr>
      <vt:lpstr>Hodnotenie vlastnosti produktov na základe recenzií používateľov</vt:lpstr>
      <vt:lpstr>Peter Smatana   Systém na extrakciu informácii  z homogénnych textových dokumentov</vt:lpstr>
      <vt:lpstr>PowerPoint Presentation</vt:lpstr>
      <vt:lpstr>Ján Súkeník a Peter Lacko     Vyhľadávanie zduplikovaného kódu</vt:lpstr>
      <vt:lpstr>PowerPoint Presentation</vt:lpstr>
      <vt:lpstr>Martin Šeleng a Ladislav Hluchý   Usporiadanie dokumentov podľa relevancie k dopytom na základe analýzy prepojení medzi nimi</vt:lpstr>
      <vt:lpstr>Usporiadanie dokumentov podľa relevancie k dopytom na základe analýzy prepojení medzi nimi</vt:lpstr>
      <vt:lpstr>Jakub Ševcech, Mária Bieliková, Roman Burger a Michal Barla   Zaznamenávanie aktivity výskumníka  v digitálnej knižnici vedeckých zdrojov obohatené o poznámky</vt:lpstr>
      <vt:lpstr>Zbieranie aktivity a poznámok</vt:lpstr>
      <vt:lpstr>Ján Štofa a Kristína Machová    Konverzačný obsah v kontexte bezpečnosti sociálnych sietí</vt:lpstr>
      <vt:lpstr>Konverzačný obsah v kontexte bezpečnosti sociálnych sietí</vt:lpstr>
    </vt:vector>
  </TitlesOfParts>
  <Company>FIIT STU Bratislava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Snímka 1</dc:title>
  <dc:creator>FIIT</dc:creator>
  <cp:lastModifiedBy>Simko</cp:lastModifiedBy>
  <cp:revision>40</cp:revision>
  <dcterms:created xsi:type="dcterms:W3CDTF">2012-11-15T10:17:53Z</dcterms:created>
  <dcterms:modified xsi:type="dcterms:W3CDTF">2012-11-28T22:30:53Z</dcterms:modified>
</cp:coreProperties>
</file>